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64" r:id="rId17"/>
    <p:sldId id="283" r:id="rId18"/>
    <p:sldId id="265" r:id="rId19"/>
    <p:sldId id="266" r:id="rId20"/>
    <p:sldId id="267" r:id="rId21"/>
    <p:sldId id="268" r:id="rId22"/>
    <p:sldId id="284" r:id="rId23"/>
    <p:sldId id="285" r:id="rId24"/>
    <p:sldId id="290" r:id="rId25"/>
    <p:sldId id="291" r:id="rId26"/>
    <p:sldId id="292" r:id="rId27"/>
    <p:sldId id="287" r:id="rId28"/>
    <p:sldId id="288" r:id="rId29"/>
    <p:sldId id="289" r:id="rId30"/>
    <p:sldId id="275" r:id="rId31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669900"/>
    <a:srgbClr val="CCFF33"/>
    <a:srgbClr val="AD3195"/>
    <a:srgbClr val="1B6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7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3395F2-CB3C-4578-9FA2-40148A92E4C6}" type="doc">
      <dgm:prSet loTypeId="urn:microsoft.com/office/officeart/2005/8/layout/radial1" loCatId="cycle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B6C2E783-40D4-4122-AFFA-292C162722E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4800" b="1" dirty="0">
              <a:solidFill>
                <a:schemeClr val="bg1"/>
              </a:solidFill>
            </a:rPr>
            <a:t>NEP 2020</a:t>
          </a:r>
        </a:p>
      </dgm:t>
    </dgm:pt>
    <dgm:pt modelId="{ED4DACB5-5538-4EDA-821E-F6B7AE5272C3}" type="parTrans" cxnId="{D3F53792-0BA9-4892-97B7-4DA78BCC2254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0D6DA7F2-B59E-4150-BBA9-F03BFF5AD860}" type="sibTrans" cxnId="{D3F53792-0BA9-4892-97B7-4DA78BCC2254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ACE64693-E3AE-4D61-836B-58EB02BAB263}">
      <dgm:prSet phldrT="[Text]" custT="1"/>
      <dgm:spPr>
        <a:solidFill>
          <a:srgbClr val="AD3195"/>
        </a:solidFill>
      </dgm:spPr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06/08 Semesters</a:t>
          </a:r>
        </a:p>
        <a:p>
          <a:r>
            <a:rPr lang="en-US" sz="2400" b="1" dirty="0">
              <a:solidFill>
                <a:srgbClr val="FFFF00"/>
              </a:solidFill>
            </a:rPr>
            <a:t>(03/04 Years)</a:t>
          </a:r>
        </a:p>
      </dgm:t>
    </dgm:pt>
    <dgm:pt modelId="{17E76A59-663F-462A-81E4-D70774BB81F3}" type="parTrans" cxnId="{8F8C497D-EF09-4B6C-B997-901704F306FA}">
      <dgm:prSet custT="1"/>
      <dgm:spPr/>
      <dgm:t>
        <a:bodyPr/>
        <a:lstStyle/>
        <a:p>
          <a:endParaRPr lang="en-US" sz="400">
            <a:solidFill>
              <a:schemeClr val="tx1"/>
            </a:solidFill>
          </a:endParaRPr>
        </a:p>
      </dgm:t>
    </dgm:pt>
    <dgm:pt modelId="{496AE9A0-7886-4923-B5F2-7CB3FC9BFB23}" type="sibTrans" cxnId="{8F8C497D-EF09-4B6C-B997-901704F306F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ACE5F21-F683-4761-8F1C-F47F3B41D137}">
      <dgm:prSet phldrT="[Text]" custT="1"/>
      <dgm:spPr/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Multidisciplinary Course Curriculum</a:t>
          </a:r>
        </a:p>
      </dgm:t>
    </dgm:pt>
    <dgm:pt modelId="{B53597F0-8B62-4283-ADC8-6700EE636D05}" type="parTrans" cxnId="{215F2720-19F6-4D0B-A383-F8558B412E13}">
      <dgm:prSet custT="1"/>
      <dgm:spPr/>
      <dgm:t>
        <a:bodyPr/>
        <a:lstStyle/>
        <a:p>
          <a:endParaRPr lang="en-US" sz="400">
            <a:solidFill>
              <a:schemeClr val="tx1"/>
            </a:solidFill>
          </a:endParaRPr>
        </a:p>
      </dgm:t>
    </dgm:pt>
    <dgm:pt modelId="{6F6864EC-A3DF-4620-A553-16BD4821FE13}" type="sibTrans" cxnId="{215F2720-19F6-4D0B-A383-F8558B412E13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B6502526-5752-4ED0-A32A-8A28C4780C15}">
      <dgm:prSet phldrT="[Text]" custT="1"/>
      <dgm:spPr/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Learning Outcome Curriculum Framework</a:t>
          </a:r>
        </a:p>
      </dgm:t>
    </dgm:pt>
    <dgm:pt modelId="{C89A1D23-361A-41AB-B8C7-B114F84F5D00}" type="parTrans" cxnId="{C4DFE910-9EEE-4323-B798-9DC87E1B3255}">
      <dgm:prSet custT="1"/>
      <dgm:spPr/>
      <dgm:t>
        <a:bodyPr/>
        <a:lstStyle/>
        <a:p>
          <a:endParaRPr lang="en-US" sz="400">
            <a:solidFill>
              <a:schemeClr val="tx1"/>
            </a:solidFill>
          </a:endParaRPr>
        </a:p>
      </dgm:t>
    </dgm:pt>
    <dgm:pt modelId="{9AEA9636-7D0D-466C-8E92-9A83AD836AEA}" type="sibTrans" cxnId="{C4DFE910-9EEE-4323-B798-9DC87E1B3255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02457530-E861-4F63-8DC8-D1B2F694F700}">
      <dgm:prSet phldrT="[Text]" custT="1"/>
      <dgm:spPr/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Credit based Course Curriculum</a:t>
          </a:r>
        </a:p>
      </dgm:t>
    </dgm:pt>
    <dgm:pt modelId="{DB7826C3-6D0D-4CD3-A6AC-0EFEE1432F86}" type="parTrans" cxnId="{BD78CBA8-85BE-40BA-8F26-CB9458383B38}">
      <dgm:prSet custT="1"/>
      <dgm:spPr/>
      <dgm:t>
        <a:bodyPr/>
        <a:lstStyle/>
        <a:p>
          <a:endParaRPr lang="en-US" sz="400">
            <a:solidFill>
              <a:schemeClr val="tx1"/>
            </a:solidFill>
          </a:endParaRPr>
        </a:p>
      </dgm:t>
    </dgm:pt>
    <dgm:pt modelId="{6545AD3F-9388-4BAA-B64D-66FB4DFB28E3}" type="sibTrans" cxnId="{BD78CBA8-85BE-40BA-8F26-CB9458383B3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A3F24AB-60EC-4DCC-81B9-B388DD8A0CFE}">
      <dgm:prSet phldrT="[Text]" custT="1"/>
      <dgm:spPr/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Choice based Credit System</a:t>
          </a:r>
        </a:p>
      </dgm:t>
    </dgm:pt>
    <dgm:pt modelId="{3E038541-8443-4FB1-8E89-259DB18EB513}" type="parTrans" cxnId="{A326E433-6E18-4FE3-99BB-B6014E1383C9}">
      <dgm:prSet custT="1"/>
      <dgm:spPr/>
      <dgm:t>
        <a:bodyPr/>
        <a:lstStyle/>
        <a:p>
          <a:endParaRPr lang="en-US" sz="400">
            <a:solidFill>
              <a:schemeClr val="tx1"/>
            </a:solidFill>
          </a:endParaRPr>
        </a:p>
      </dgm:t>
    </dgm:pt>
    <dgm:pt modelId="{BDC9983D-1E95-4142-964F-681287C08834}" type="sibTrans" cxnId="{A326E433-6E18-4FE3-99BB-B6014E1383C9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AE318FD-B59F-4C9C-BD55-7F968B56C6E6}">
      <dgm:prSet phldrT="[Text]" custT="1"/>
      <dgm:spPr/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Multiple </a:t>
          </a:r>
        </a:p>
        <a:p>
          <a:r>
            <a:rPr lang="en-US" sz="2400" b="1" dirty="0">
              <a:solidFill>
                <a:srgbClr val="FFFF00"/>
              </a:solidFill>
            </a:rPr>
            <a:t>Entry &amp; Exit</a:t>
          </a:r>
        </a:p>
      </dgm:t>
    </dgm:pt>
    <dgm:pt modelId="{41C89497-3E05-42C3-80A9-E98DB2001453}" type="parTrans" cxnId="{8A454349-9EDF-4D9D-BDCC-6E8174406AB8}">
      <dgm:prSet custT="1"/>
      <dgm:spPr/>
      <dgm:t>
        <a:bodyPr/>
        <a:lstStyle/>
        <a:p>
          <a:endParaRPr lang="en-US" sz="400">
            <a:solidFill>
              <a:schemeClr val="tx1"/>
            </a:solidFill>
          </a:endParaRPr>
        </a:p>
      </dgm:t>
    </dgm:pt>
    <dgm:pt modelId="{21B06B07-CEEE-4EEF-8A2A-1ABC34560671}" type="sibTrans" cxnId="{8A454349-9EDF-4D9D-BDCC-6E8174406AB8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6DF86B00-2563-462A-9714-69DC6A1F3787}" type="pres">
      <dgm:prSet presAssocID="{AB3395F2-CB3C-4578-9FA2-40148A92E4C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B015D0F-E39A-47C6-B964-67896229CA86}" type="pres">
      <dgm:prSet presAssocID="{B6C2E783-40D4-4122-AFFA-292C162722E3}" presName="centerShape" presStyleLbl="node0" presStyleIdx="0" presStyleCnt="1" custScaleX="117705" custScaleY="110552"/>
      <dgm:spPr/>
    </dgm:pt>
    <dgm:pt modelId="{C1509FE4-7527-4207-B51A-E323D97500E8}" type="pres">
      <dgm:prSet presAssocID="{17E76A59-663F-462A-81E4-D70774BB81F3}" presName="Name9" presStyleLbl="parChTrans1D2" presStyleIdx="0" presStyleCnt="6"/>
      <dgm:spPr/>
    </dgm:pt>
    <dgm:pt modelId="{A795CCA9-3DB7-4CA3-9354-DBB53D297854}" type="pres">
      <dgm:prSet presAssocID="{17E76A59-663F-462A-81E4-D70774BB81F3}" presName="connTx" presStyleLbl="parChTrans1D2" presStyleIdx="0" presStyleCnt="6"/>
      <dgm:spPr/>
    </dgm:pt>
    <dgm:pt modelId="{DAB7EF66-3915-449E-A6EA-F0EFE18DC6A6}" type="pres">
      <dgm:prSet presAssocID="{ACE64693-E3AE-4D61-836B-58EB02BAB263}" presName="node" presStyleLbl="node1" presStyleIdx="0" presStyleCnt="6" custScaleX="181928" custScaleY="89564" custRadScaleRad="101978">
        <dgm:presLayoutVars>
          <dgm:bulletEnabled val="1"/>
        </dgm:presLayoutVars>
      </dgm:prSet>
      <dgm:spPr/>
    </dgm:pt>
    <dgm:pt modelId="{A46645B5-2886-479A-9772-86D97DAAEACB}" type="pres">
      <dgm:prSet presAssocID="{B53597F0-8B62-4283-ADC8-6700EE636D05}" presName="Name9" presStyleLbl="parChTrans1D2" presStyleIdx="1" presStyleCnt="6"/>
      <dgm:spPr/>
    </dgm:pt>
    <dgm:pt modelId="{C3F58E4C-197B-47B9-A72A-53E2D9E1040A}" type="pres">
      <dgm:prSet presAssocID="{B53597F0-8B62-4283-ADC8-6700EE636D05}" presName="connTx" presStyleLbl="parChTrans1D2" presStyleIdx="1" presStyleCnt="6"/>
      <dgm:spPr/>
    </dgm:pt>
    <dgm:pt modelId="{B4BF6D93-780A-4B66-8142-22453DA255D2}" type="pres">
      <dgm:prSet presAssocID="{2ACE5F21-F683-4761-8F1C-F47F3B41D137}" presName="node" presStyleLbl="node1" presStyleIdx="1" presStyleCnt="6" custScaleX="171397" custRadScaleRad="142483" custRadScaleInc="31523">
        <dgm:presLayoutVars>
          <dgm:bulletEnabled val="1"/>
        </dgm:presLayoutVars>
      </dgm:prSet>
      <dgm:spPr/>
    </dgm:pt>
    <dgm:pt modelId="{7D8C604C-3DE5-4305-9E4A-BBF2B28D35B7}" type="pres">
      <dgm:prSet presAssocID="{C89A1D23-361A-41AB-B8C7-B114F84F5D00}" presName="Name9" presStyleLbl="parChTrans1D2" presStyleIdx="2" presStyleCnt="6"/>
      <dgm:spPr/>
    </dgm:pt>
    <dgm:pt modelId="{AEAAE539-E9D4-4423-85BE-705B62993EA1}" type="pres">
      <dgm:prSet presAssocID="{C89A1D23-361A-41AB-B8C7-B114F84F5D00}" presName="connTx" presStyleLbl="parChTrans1D2" presStyleIdx="2" presStyleCnt="6"/>
      <dgm:spPr/>
    </dgm:pt>
    <dgm:pt modelId="{F6B6B588-9610-4EE1-81E4-DD3B9CB83D33}" type="pres">
      <dgm:prSet presAssocID="{B6502526-5752-4ED0-A32A-8A28C4780C15}" presName="node" presStyleLbl="node1" presStyleIdx="2" presStyleCnt="6" custScaleX="165905" custRadScaleRad="144204" custRadScaleInc="-32376">
        <dgm:presLayoutVars>
          <dgm:bulletEnabled val="1"/>
        </dgm:presLayoutVars>
      </dgm:prSet>
      <dgm:spPr/>
    </dgm:pt>
    <dgm:pt modelId="{0F5B1780-A805-4761-A6FD-D3690CBF868B}" type="pres">
      <dgm:prSet presAssocID="{DB7826C3-6D0D-4CD3-A6AC-0EFEE1432F86}" presName="Name9" presStyleLbl="parChTrans1D2" presStyleIdx="3" presStyleCnt="6"/>
      <dgm:spPr/>
    </dgm:pt>
    <dgm:pt modelId="{04200C12-5FA9-45C4-8984-42E256DC972C}" type="pres">
      <dgm:prSet presAssocID="{DB7826C3-6D0D-4CD3-A6AC-0EFEE1432F86}" presName="connTx" presStyleLbl="parChTrans1D2" presStyleIdx="3" presStyleCnt="6"/>
      <dgm:spPr/>
    </dgm:pt>
    <dgm:pt modelId="{9F13406D-2DFE-4583-8632-2949D17EA1D8}" type="pres">
      <dgm:prSet presAssocID="{02457530-E861-4F63-8DC8-D1B2F694F700}" presName="node" presStyleLbl="node1" presStyleIdx="3" presStyleCnt="6" custScaleX="179027" custScaleY="85489">
        <dgm:presLayoutVars>
          <dgm:bulletEnabled val="1"/>
        </dgm:presLayoutVars>
      </dgm:prSet>
      <dgm:spPr/>
    </dgm:pt>
    <dgm:pt modelId="{3D4CF6DE-1050-4394-9A52-304585028165}" type="pres">
      <dgm:prSet presAssocID="{3E038541-8443-4FB1-8E89-259DB18EB513}" presName="Name9" presStyleLbl="parChTrans1D2" presStyleIdx="4" presStyleCnt="6"/>
      <dgm:spPr/>
    </dgm:pt>
    <dgm:pt modelId="{C9D67730-338F-4008-A3DE-4A774F753756}" type="pres">
      <dgm:prSet presAssocID="{3E038541-8443-4FB1-8E89-259DB18EB513}" presName="connTx" presStyleLbl="parChTrans1D2" presStyleIdx="4" presStyleCnt="6"/>
      <dgm:spPr/>
    </dgm:pt>
    <dgm:pt modelId="{CD8F2FCB-B130-4108-AF17-8E080A2DB251}" type="pres">
      <dgm:prSet presAssocID="{5A3F24AB-60EC-4DCC-81B9-B388DD8A0CFE}" presName="node" presStyleLbl="node1" presStyleIdx="4" presStyleCnt="6" custScaleX="152307" custRadScaleRad="135973" custRadScaleInc="37697">
        <dgm:presLayoutVars>
          <dgm:bulletEnabled val="1"/>
        </dgm:presLayoutVars>
      </dgm:prSet>
      <dgm:spPr/>
    </dgm:pt>
    <dgm:pt modelId="{9E5ADD54-998F-487B-86B7-A2B2A424509D}" type="pres">
      <dgm:prSet presAssocID="{41C89497-3E05-42C3-80A9-E98DB2001453}" presName="Name9" presStyleLbl="parChTrans1D2" presStyleIdx="5" presStyleCnt="6"/>
      <dgm:spPr/>
    </dgm:pt>
    <dgm:pt modelId="{678355BC-8869-4EDE-A0BD-89979290EE8F}" type="pres">
      <dgm:prSet presAssocID="{41C89497-3E05-42C3-80A9-E98DB2001453}" presName="connTx" presStyleLbl="parChTrans1D2" presStyleIdx="5" presStyleCnt="6"/>
      <dgm:spPr/>
    </dgm:pt>
    <dgm:pt modelId="{15AD8029-E671-4EDE-8D1C-56DE4C8BF2A7}" type="pres">
      <dgm:prSet presAssocID="{2AE318FD-B59F-4C9C-BD55-7F968B56C6E6}" presName="node" presStyleLbl="node1" presStyleIdx="5" presStyleCnt="6" custScaleX="165143" custRadScaleRad="144204" custRadScaleInc="-32376">
        <dgm:presLayoutVars>
          <dgm:bulletEnabled val="1"/>
        </dgm:presLayoutVars>
      </dgm:prSet>
      <dgm:spPr/>
    </dgm:pt>
  </dgm:ptLst>
  <dgm:cxnLst>
    <dgm:cxn modelId="{364D470E-3202-4EE4-9D48-736D7722D954}" type="presOf" srcId="{17E76A59-663F-462A-81E4-D70774BB81F3}" destId="{A795CCA9-3DB7-4CA3-9354-DBB53D297854}" srcOrd="1" destOrd="0" presId="urn:microsoft.com/office/officeart/2005/8/layout/radial1"/>
    <dgm:cxn modelId="{C4DFE910-9EEE-4323-B798-9DC87E1B3255}" srcId="{B6C2E783-40D4-4122-AFFA-292C162722E3}" destId="{B6502526-5752-4ED0-A32A-8A28C4780C15}" srcOrd="2" destOrd="0" parTransId="{C89A1D23-361A-41AB-B8C7-B114F84F5D00}" sibTransId="{9AEA9636-7D0D-466C-8E92-9A83AD836AEA}"/>
    <dgm:cxn modelId="{215F2720-19F6-4D0B-A383-F8558B412E13}" srcId="{B6C2E783-40D4-4122-AFFA-292C162722E3}" destId="{2ACE5F21-F683-4761-8F1C-F47F3B41D137}" srcOrd="1" destOrd="0" parTransId="{B53597F0-8B62-4283-ADC8-6700EE636D05}" sibTransId="{6F6864EC-A3DF-4620-A553-16BD4821FE13}"/>
    <dgm:cxn modelId="{90103A21-8D11-4B6C-8F89-314EECDDE438}" type="presOf" srcId="{B6C2E783-40D4-4122-AFFA-292C162722E3}" destId="{AB015D0F-E39A-47C6-B964-67896229CA86}" srcOrd="0" destOrd="0" presId="urn:microsoft.com/office/officeart/2005/8/layout/radial1"/>
    <dgm:cxn modelId="{B55B9622-BD3A-44A2-BC47-F89C0EA39919}" type="presOf" srcId="{3E038541-8443-4FB1-8E89-259DB18EB513}" destId="{C9D67730-338F-4008-A3DE-4A774F753756}" srcOrd="1" destOrd="0" presId="urn:microsoft.com/office/officeart/2005/8/layout/radial1"/>
    <dgm:cxn modelId="{85BCE723-DEBA-4C80-AA2A-FD5F4F841FF5}" type="presOf" srcId="{41C89497-3E05-42C3-80A9-E98DB2001453}" destId="{9E5ADD54-998F-487B-86B7-A2B2A424509D}" srcOrd="0" destOrd="0" presId="urn:microsoft.com/office/officeart/2005/8/layout/radial1"/>
    <dgm:cxn modelId="{7F17AC2D-F4A9-4DD8-8B72-805A5F41F76E}" type="presOf" srcId="{2AE318FD-B59F-4C9C-BD55-7F968B56C6E6}" destId="{15AD8029-E671-4EDE-8D1C-56DE4C8BF2A7}" srcOrd="0" destOrd="0" presId="urn:microsoft.com/office/officeart/2005/8/layout/radial1"/>
    <dgm:cxn modelId="{70C93C2E-C0D6-4396-ABF2-1D48128B076C}" type="presOf" srcId="{5A3F24AB-60EC-4DCC-81B9-B388DD8A0CFE}" destId="{CD8F2FCB-B130-4108-AF17-8E080A2DB251}" srcOrd="0" destOrd="0" presId="urn:microsoft.com/office/officeart/2005/8/layout/radial1"/>
    <dgm:cxn modelId="{13B40031-F068-4D37-85A4-77BFF7E27826}" type="presOf" srcId="{B53597F0-8B62-4283-ADC8-6700EE636D05}" destId="{C3F58E4C-197B-47B9-A72A-53E2D9E1040A}" srcOrd="1" destOrd="0" presId="urn:microsoft.com/office/officeart/2005/8/layout/radial1"/>
    <dgm:cxn modelId="{AAB5C432-E031-45F3-991D-24CF9963AAC1}" type="presOf" srcId="{3E038541-8443-4FB1-8E89-259DB18EB513}" destId="{3D4CF6DE-1050-4394-9A52-304585028165}" srcOrd="0" destOrd="0" presId="urn:microsoft.com/office/officeart/2005/8/layout/radial1"/>
    <dgm:cxn modelId="{A326E433-6E18-4FE3-99BB-B6014E1383C9}" srcId="{B6C2E783-40D4-4122-AFFA-292C162722E3}" destId="{5A3F24AB-60EC-4DCC-81B9-B388DD8A0CFE}" srcOrd="4" destOrd="0" parTransId="{3E038541-8443-4FB1-8E89-259DB18EB513}" sibTransId="{BDC9983D-1E95-4142-964F-681287C08834}"/>
    <dgm:cxn modelId="{8A454349-9EDF-4D9D-BDCC-6E8174406AB8}" srcId="{B6C2E783-40D4-4122-AFFA-292C162722E3}" destId="{2AE318FD-B59F-4C9C-BD55-7F968B56C6E6}" srcOrd="5" destOrd="0" parTransId="{41C89497-3E05-42C3-80A9-E98DB2001453}" sibTransId="{21B06B07-CEEE-4EEF-8A2A-1ABC34560671}"/>
    <dgm:cxn modelId="{988FCA4A-7CF2-4B5A-AADB-C915BAD6E6BD}" type="presOf" srcId="{17E76A59-663F-462A-81E4-D70774BB81F3}" destId="{C1509FE4-7527-4207-B51A-E323D97500E8}" srcOrd="0" destOrd="0" presId="urn:microsoft.com/office/officeart/2005/8/layout/radial1"/>
    <dgm:cxn modelId="{7822697A-1FFE-49BC-A312-9A3E263208C1}" type="presOf" srcId="{B6502526-5752-4ED0-A32A-8A28C4780C15}" destId="{F6B6B588-9610-4EE1-81E4-DD3B9CB83D33}" srcOrd="0" destOrd="0" presId="urn:microsoft.com/office/officeart/2005/8/layout/radial1"/>
    <dgm:cxn modelId="{8F8C497D-EF09-4B6C-B997-901704F306FA}" srcId="{B6C2E783-40D4-4122-AFFA-292C162722E3}" destId="{ACE64693-E3AE-4D61-836B-58EB02BAB263}" srcOrd="0" destOrd="0" parTransId="{17E76A59-663F-462A-81E4-D70774BB81F3}" sibTransId="{496AE9A0-7886-4923-B5F2-7CB3FC9BFB23}"/>
    <dgm:cxn modelId="{8D58F47D-BE54-4E03-9153-1E16598C276D}" type="presOf" srcId="{ACE64693-E3AE-4D61-836B-58EB02BAB263}" destId="{DAB7EF66-3915-449E-A6EA-F0EFE18DC6A6}" srcOrd="0" destOrd="0" presId="urn:microsoft.com/office/officeart/2005/8/layout/radial1"/>
    <dgm:cxn modelId="{F6D7CF91-E5EB-470E-86AD-881E0C47D533}" type="presOf" srcId="{C89A1D23-361A-41AB-B8C7-B114F84F5D00}" destId="{AEAAE539-E9D4-4423-85BE-705B62993EA1}" srcOrd="1" destOrd="0" presId="urn:microsoft.com/office/officeart/2005/8/layout/radial1"/>
    <dgm:cxn modelId="{D3F53792-0BA9-4892-97B7-4DA78BCC2254}" srcId="{AB3395F2-CB3C-4578-9FA2-40148A92E4C6}" destId="{B6C2E783-40D4-4122-AFFA-292C162722E3}" srcOrd="0" destOrd="0" parTransId="{ED4DACB5-5538-4EDA-821E-F6B7AE5272C3}" sibTransId="{0D6DA7F2-B59E-4150-BBA9-F03BFF5AD860}"/>
    <dgm:cxn modelId="{BD78CBA8-85BE-40BA-8F26-CB9458383B38}" srcId="{B6C2E783-40D4-4122-AFFA-292C162722E3}" destId="{02457530-E861-4F63-8DC8-D1B2F694F700}" srcOrd="3" destOrd="0" parTransId="{DB7826C3-6D0D-4CD3-A6AC-0EFEE1432F86}" sibTransId="{6545AD3F-9388-4BAA-B64D-66FB4DFB28E3}"/>
    <dgm:cxn modelId="{ECE4F4BA-FB75-4353-A08D-043BC409FB44}" type="presOf" srcId="{DB7826C3-6D0D-4CD3-A6AC-0EFEE1432F86}" destId="{04200C12-5FA9-45C4-8984-42E256DC972C}" srcOrd="1" destOrd="0" presId="urn:microsoft.com/office/officeart/2005/8/layout/radial1"/>
    <dgm:cxn modelId="{934F69BD-3225-46CE-92A5-F7D1C4FDA407}" type="presOf" srcId="{41C89497-3E05-42C3-80A9-E98DB2001453}" destId="{678355BC-8869-4EDE-A0BD-89979290EE8F}" srcOrd="1" destOrd="0" presId="urn:microsoft.com/office/officeart/2005/8/layout/radial1"/>
    <dgm:cxn modelId="{5F1A1DC4-8CF5-41D3-B12E-156AD62723A4}" type="presOf" srcId="{AB3395F2-CB3C-4578-9FA2-40148A92E4C6}" destId="{6DF86B00-2563-462A-9714-69DC6A1F3787}" srcOrd="0" destOrd="0" presId="urn:microsoft.com/office/officeart/2005/8/layout/radial1"/>
    <dgm:cxn modelId="{CC3D40C6-6C68-4EB7-966B-48B2FFF9F0FA}" type="presOf" srcId="{2ACE5F21-F683-4761-8F1C-F47F3B41D137}" destId="{B4BF6D93-780A-4B66-8142-22453DA255D2}" srcOrd="0" destOrd="0" presId="urn:microsoft.com/office/officeart/2005/8/layout/radial1"/>
    <dgm:cxn modelId="{0C291AE6-C09B-4281-A5C0-0146D3DF20DA}" type="presOf" srcId="{02457530-E861-4F63-8DC8-D1B2F694F700}" destId="{9F13406D-2DFE-4583-8632-2949D17EA1D8}" srcOrd="0" destOrd="0" presId="urn:microsoft.com/office/officeart/2005/8/layout/radial1"/>
    <dgm:cxn modelId="{68401AE7-3D5D-49CD-B087-51461E91350E}" type="presOf" srcId="{C89A1D23-361A-41AB-B8C7-B114F84F5D00}" destId="{7D8C604C-3DE5-4305-9E4A-BBF2B28D35B7}" srcOrd="0" destOrd="0" presId="urn:microsoft.com/office/officeart/2005/8/layout/radial1"/>
    <dgm:cxn modelId="{B32C9CE8-4A5C-4B43-87A7-5FF256A67EC5}" type="presOf" srcId="{DB7826C3-6D0D-4CD3-A6AC-0EFEE1432F86}" destId="{0F5B1780-A805-4761-A6FD-D3690CBF868B}" srcOrd="0" destOrd="0" presId="urn:microsoft.com/office/officeart/2005/8/layout/radial1"/>
    <dgm:cxn modelId="{AB1B5AF3-DC5B-4764-AEE9-6770906A887F}" type="presOf" srcId="{B53597F0-8B62-4283-ADC8-6700EE636D05}" destId="{A46645B5-2886-479A-9772-86D97DAAEACB}" srcOrd="0" destOrd="0" presId="urn:microsoft.com/office/officeart/2005/8/layout/radial1"/>
    <dgm:cxn modelId="{800DEF35-241C-46E4-95C4-4D6861025020}" type="presParOf" srcId="{6DF86B00-2563-462A-9714-69DC6A1F3787}" destId="{AB015D0F-E39A-47C6-B964-67896229CA86}" srcOrd="0" destOrd="0" presId="urn:microsoft.com/office/officeart/2005/8/layout/radial1"/>
    <dgm:cxn modelId="{3648473C-83D8-43E3-81E9-CAAFDC174765}" type="presParOf" srcId="{6DF86B00-2563-462A-9714-69DC6A1F3787}" destId="{C1509FE4-7527-4207-B51A-E323D97500E8}" srcOrd="1" destOrd="0" presId="urn:microsoft.com/office/officeart/2005/8/layout/radial1"/>
    <dgm:cxn modelId="{8160F6E9-5E09-4EA6-894B-A889BB8F4812}" type="presParOf" srcId="{C1509FE4-7527-4207-B51A-E323D97500E8}" destId="{A795CCA9-3DB7-4CA3-9354-DBB53D297854}" srcOrd="0" destOrd="0" presId="urn:microsoft.com/office/officeart/2005/8/layout/radial1"/>
    <dgm:cxn modelId="{D332A731-8573-422B-B0CD-714E645BD7AE}" type="presParOf" srcId="{6DF86B00-2563-462A-9714-69DC6A1F3787}" destId="{DAB7EF66-3915-449E-A6EA-F0EFE18DC6A6}" srcOrd="2" destOrd="0" presId="urn:microsoft.com/office/officeart/2005/8/layout/radial1"/>
    <dgm:cxn modelId="{DB25BD22-F645-4CAD-A09E-EB53C6B80C9D}" type="presParOf" srcId="{6DF86B00-2563-462A-9714-69DC6A1F3787}" destId="{A46645B5-2886-479A-9772-86D97DAAEACB}" srcOrd="3" destOrd="0" presId="urn:microsoft.com/office/officeart/2005/8/layout/radial1"/>
    <dgm:cxn modelId="{3E437166-D67C-4509-BA88-40B61A5DE8F8}" type="presParOf" srcId="{A46645B5-2886-479A-9772-86D97DAAEACB}" destId="{C3F58E4C-197B-47B9-A72A-53E2D9E1040A}" srcOrd="0" destOrd="0" presId="urn:microsoft.com/office/officeart/2005/8/layout/radial1"/>
    <dgm:cxn modelId="{D36CCC1A-307A-48A9-9D0C-108D4D6A23EA}" type="presParOf" srcId="{6DF86B00-2563-462A-9714-69DC6A1F3787}" destId="{B4BF6D93-780A-4B66-8142-22453DA255D2}" srcOrd="4" destOrd="0" presId="urn:microsoft.com/office/officeart/2005/8/layout/radial1"/>
    <dgm:cxn modelId="{F9FAF649-D058-444E-A32C-821EA7E92F78}" type="presParOf" srcId="{6DF86B00-2563-462A-9714-69DC6A1F3787}" destId="{7D8C604C-3DE5-4305-9E4A-BBF2B28D35B7}" srcOrd="5" destOrd="0" presId="urn:microsoft.com/office/officeart/2005/8/layout/radial1"/>
    <dgm:cxn modelId="{6F222641-03D3-458E-9E84-BD50AF7E73E5}" type="presParOf" srcId="{7D8C604C-3DE5-4305-9E4A-BBF2B28D35B7}" destId="{AEAAE539-E9D4-4423-85BE-705B62993EA1}" srcOrd="0" destOrd="0" presId="urn:microsoft.com/office/officeart/2005/8/layout/radial1"/>
    <dgm:cxn modelId="{AF11B9B6-3E62-4106-A3DD-C7781BB3581A}" type="presParOf" srcId="{6DF86B00-2563-462A-9714-69DC6A1F3787}" destId="{F6B6B588-9610-4EE1-81E4-DD3B9CB83D33}" srcOrd="6" destOrd="0" presId="urn:microsoft.com/office/officeart/2005/8/layout/radial1"/>
    <dgm:cxn modelId="{B630E59F-EBF2-42A9-A857-275533A7E9B1}" type="presParOf" srcId="{6DF86B00-2563-462A-9714-69DC6A1F3787}" destId="{0F5B1780-A805-4761-A6FD-D3690CBF868B}" srcOrd="7" destOrd="0" presId="urn:microsoft.com/office/officeart/2005/8/layout/radial1"/>
    <dgm:cxn modelId="{DE43D924-E935-46B3-BD19-521DE32F2C45}" type="presParOf" srcId="{0F5B1780-A805-4761-A6FD-D3690CBF868B}" destId="{04200C12-5FA9-45C4-8984-42E256DC972C}" srcOrd="0" destOrd="0" presId="urn:microsoft.com/office/officeart/2005/8/layout/radial1"/>
    <dgm:cxn modelId="{10A4A606-5E58-415A-8715-314BB906D5CA}" type="presParOf" srcId="{6DF86B00-2563-462A-9714-69DC6A1F3787}" destId="{9F13406D-2DFE-4583-8632-2949D17EA1D8}" srcOrd="8" destOrd="0" presId="urn:microsoft.com/office/officeart/2005/8/layout/radial1"/>
    <dgm:cxn modelId="{9410F785-8E91-40C4-8590-3A11AD6617E2}" type="presParOf" srcId="{6DF86B00-2563-462A-9714-69DC6A1F3787}" destId="{3D4CF6DE-1050-4394-9A52-304585028165}" srcOrd="9" destOrd="0" presId="urn:microsoft.com/office/officeart/2005/8/layout/radial1"/>
    <dgm:cxn modelId="{E43A0667-A8FF-4332-907A-81192A49C029}" type="presParOf" srcId="{3D4CF6DE-1050-4394-9A52-304585028165}" destId="{C9D67730-338F-4008-A3DE-4A774F753756}" srcOrd="0" destOrd="0" presId="urn:microsoft.com/office/officeart/2005/8/layout/radial1"/>
    <dgm:cxn modelId="{046C68A1-656A-466A-8315-86E875DD87E5}" type="presParOf" srcId="{6DF86B00-2563-462A-9714-69DC6A1F3787}" destId="{CD8F2FCB-B130-4108-AF17-8E080A2DB251}" srcOrd="10" destOrd="0" presId="urn:microsoft.com/office/officeart/2005/8/layout/radial1"/>
    <dgm:cxn modelId="{E88DBCE1-F381-4A0F-9FD1-E8E7F80F2F60}" type="presParOf" srcId="{6DF86B00-2563-462A-9714-69DC6A1F3787}" destId="{9E5ADD54-998F-487B-86B7-A2B2A424509D}" srcOrd="11" destOrd="0" presId="urn:microsoft.com/office/officeart/2005/8/layout/radial1"/>
    <dgm:cxn modelId="{E61C8BDF-9868-4C5A-ABE6-5ADD59FAC71B}" type="presParOf" srcId="{9E5ADD54-998F-487B-86B7-A2B2A424509D}" destId="{678355BC-8869-4EDE-A0BD-89979290EE8F}" srcOrd="0" destOrd="0" presId="urn:microsoft.com/office/officeart/2005/8/layout/radial1"/>
    <dgm:cxn modelId="{985C4EAD-39D5-42D8-AAE3-36FA3183FEB6}" type="presParOf" srcId="{6DF86B00-2563-462A-9714-69DC6A1F3787}" destId="{15AD8029-E671-4EDE-8D1C-56DE4C8BF2A7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4C31DA-9DDE-4DC4-9738-08F7760DD8DD}" type="doc">
      <dgm:prSet loTypeId="urn:microsoft.com/office/officeart/2005/8/layout/equation2" loCatId="relationship" qsTypeId="urn:microsoft.com/office/officeart/2005/8/quickstyle/3d3" qsCatId="3D" csTypeId="urn:microsoft.com/office/officeart/2005/8/colors/colorful1#2" csCatId="colorful" phldr="1"/>
      <dgm:spPr/>
    </dgm:pt>
    <dgm:pt modelId="{653DBC6E-50AC-4FD6-A69B-E2DEDCCE2738}">
      <dgm:prSet phldrT="[Text]" custT="1"/>
      <dgm:spPr>
        <a:solidFill>
          <a:srgbClr val="002060"/>
        </a:solidFill>
      </dgm:spPr>
      <dgm:t>
        <a:bodyPr lIns="0" tIns="0" rIns="0" bIns="0"/>
        <a:lstStyle/>
        <a:p>
          <a:r>
            <a:rPr lang="en-US" sz="2400" b="1" dirty="0">
              <a:solidFill>
                <a:srgbClr val="FFFF00"/>
              </a:solidFill>
            </a:rPr>
            <a:t>CIA</a:t>
          </a:r>
        </a:p>
        <a:p>
          <a:r>
            <a:rPr lang="en-US" sz="2200" b="1" dirty="0">
              <a:solidFill>
                <a:srgbClr val="FFFF00"/>
              </a:solidFill>
            </a:rPr>
            <a:t>30 % Marks by College</a:t>
          </a:r>
        </a:p>
      </dgm:t>
    </dgm:pt>
    <dgm:pt modelId="{4B98BF89-708A-4088-8575-BD2437DCF8F1}" type="parTrans" cxnId="{01E61366-25A6-43A9-9EB6-05B3CAD8DFD4}">
      <dgm:prSet/>
      <dgm:spPr/>
      <dgm:t>
        <a:bodyPr/>
        <a:lstStyle/>
        <a:p>
          <a:endParaRPr lang="en-US" b="1">
            <a:solidFill>
              <a:srgbClr val="FFFF00"/>
            </a:solidFill>
          </a:endParaRPr>
        </a:p>
      </dgm:t>
    </dgm:pt>
    <dgm:pt modelId="{D05F51D8-20C3-40D6-A410-5429273294FB}" type="sibTrans" cxnId="{01E61366-25A6-43A9-9EB6-05B3CAD8DFD4}">
      <dgm:prSet/>
      <dgm:spPr>
        <a:solidFill>
          <a:srgbClr val="C00000"/>
        </a:solidFill>
      </dgm:spPr>
      <dgm:t>
        <a:bodyPr/>
        <a:lstStyle/>
        <a:p>
          <a:endParaRPr lang="en-US" b="1">
            <a:solidFill>
              <a:srgbClr val="FFFF00"/>
            </a:solidFill>
          </a:endParaRPr>
        </a:p>
      </dgm:t>
    </dgm:pt>
    <dgm:pt modelId="{A21A889E-9139-422B-BF74-60347313AB88}">
      <dgm:prSet phldrT="[Text]" custT="1"/>
      <dgm:spPr>
        <a:solidFill>
          <a:srgbClr val="1B6B23"/>
        </a:solidFill>
      </dgm:spPr>
      <dgm:t>
        <a:bodyPr/>
        <a:lstStyle/>
        <a:p>
          <a:r>
            <a:rPr lang="en-US" sz="2800" b="1" dirty="0">
              <a:solidFill>
                <a:srgbClr val="FFFF00"/>
              </a:solidFill>
            </a:rPr>
            <a:t>ESE</a:t>
          </a:r>
        </a:p>
        <a:p>
          <a:r>
            <a:rPr lang="en-US" sz="2800" b="1" dirty="0">
              <a:solidFill>
                <a:srgbClr val="FFFF00"/>
              </a:solidFill>
            </a:rPr>
            <a:t>70% Marks</a:t>
          </a:r>
        </a:p>
        <a:p>
          <a:r>
            <a:rPr lang="en-US" sz="2800" b="1" dirty="0">
              <a:solidFill>
                <a:srgbClr val="FFFF00"/>
              </a:solidFill>
            </a:rPr>
            <a:t>by University</a:t>
          </a:r>
        </a:p>
      </dgm:t>
    </dgm:pt>
    <dgm:pt modelId="{9B8613D1-9068-4E2E-A265-40C7B880078B}" type="parTrans" cxnId="{2FAB36BA-F221-4329-ADE1-AE7767A0A40C}">
      <dgm:prSet/>
      <dgm:spPr/>
      <dgm:t>
        <a:bodyPr/>
        <a:lstStyle/>
        <a:p>
          <a:endParaRPr lang="en-US" b="1">
            <a:solidFill>
              <a:srgbClr val="FFFF00"/>
            </a:solidFill>
          </a:endParaRPr>
        </a:p>
      </dgm:t>
    </dgm:pt>
    <dgm:pt modelId="{6F7D8591-5837-4A1A-9A9F-B798CA0B5029}" type="sibTrans" cxnId="{2FAB36BA-F221-4329-ADE1-AE7767A0A40C}">
      <dgm:prSet/>
      <dgm:spPr>
        <a:solidFill>
          <a:srgbClr val="C00000"/>
        </a:solidFill>
      </dgm:spPr>
      <dgm:t>
        <a:bodyPr/>
        <a:lstStyle/>
        <a:p>
          <a:endParaRPr lang="en-US" b="1">
            <a:solidFill>
              <a:srgbClr val="FFFF00"/>
            </a:solidFill>
          </a:endParaRPr>
        </a:p>
      </dgm:t>
    </dgm:pt>
    <dgm:pt modelId="{6F79F5D1-0AA4-49A0-BBF2-71ED5A8F7B37}">
      <dgm:prSet phldrT="[Text]"/>
      <dgm:spPr>
        <a:solidFill>
          <a:srgbClr val="AD3195"/>
        </a:solidFill>
      </dgm:spPr>
      <dgm:t>
        <a:bodyPr/>
        <a:lstStyle/>
        <a:p>
          <a:r>
            <a:rPr lang="en-US" b="1" dirty="0">
              <a:solidFill>
                <a:srgbClr val="FFFF00"/>
              </a:solidFill>
            </a:rPr>
            <a:t>100%</a:t>
          </a:r>
        </a:p>
      </dgm:t>
    </dgm:pt>
    <dgm:pt modelId="{F493BE9B-2562-4FE7-85BE-CB7356FADAE0}" type="parTrans" cxnId="{16525F77-4E96-444B-8739-F25D7D3BE312}">
      <dgm:prSet/>
      <dgm:spPr/>
      <dgm:t>
        <a:bodyPr/>
        <a:lstStyle/>
        <a:p>
          <a:endParaRPr lang="en-US" b="1">
            <a:solidFill>
              <a:srgbClr val="FFFF00"/>
            </a:solidFill>
          </a:endParaRPr>
        </a:p>
      </dgm:t>
    </dgm:pt>
    <dgm:pt modelId="{CC1701F4-DFB6-4679-A37D-81D39ECC0C6D}" type="sibTrans" cxnId="{16525F77-4E96-444B-8739-F25D7D3BE312}">
      <dgm:prSet/>
      <dgm:spPr/>
      <dgm:t>
        <a:bodyPr/>
        <a:lstStyle/>
        <a:p>
          <a:endParaRPr lang="en-US" b="1">
            <a:solidFill>
              <a:srgbClr val="FFFF00"/>
            </a:solidFill>
          </a:endParaRPr>
        </a:p>
      </dgm:t>
    </dgm:pt>
    <dgm:pt modelId="{309F3C46-900E-4BEA-8532-236CF1CB9166}" type="pres">
      <dgm:prSet presAssocID="{1C4C31DA-9DDE-4DC4-9738-08F7760DD8DD}" presName="Name0" presStyleCnt="0">
        <dgm:presLayoutVars>
          <dgm:dir/>
          <dgm:resizeHandles val="exact"/>
        </dgm:presLayoutVars>
      </dgm:prSet>
      <dgm:spPr/>
    </dgm:pt>
    <dgm:pt modelId="{A4C323E6-B8B6-4E0E-940E-3FC0EC93005A}" type="pres">
      <dgm:prSet presAssocID="{1C4C31DA-9DDE-4DC4-9738-08F7760DD8DD}" presName="vNodes" presStyleCnt="0"/>
      <dgm:spPr/>
    </dgm:pt>
    <dgm:pt modelId="{78591E39-DE0C-4473-96E7-23A081FFA981}" type="pres">
      <dgm:prSet presAssocID="{653DBC6E-50AC-4FD6-A69B-E2DEDCCE2738}" presName="node" presStyleLbl="node1" presStyleIdx="0" presStyleCnt="3" custScaleX="136827">
        <dgm:presLayoutVars>
          <dgm:bulletEnabled val="1"/>
        </dgm:presLayoutVars>
      </dgm:prSet>
      <dgm:spPr/>
    </dgm:pt>
    <dgm:pt modelId="{EC232E58-2D0C-475D-A999-3716257045D5}" type="pres">
      <dgm:prSet presAssocID="{D05F51D8-20C3-40D6-A410-5429273294FB}" presName="spacerT" presStyleCnt="0"/>
      <dgm:spPr/>
    </dgm:pt>
    <dgm:pt modelId="{86255BE9-BE5A-470E-B231-6FD09E4FED80}" type="pres">
      <dgm:prSet presAssocID="{D05F51D8-20C3-40D6-A410-5429273294FB}" presName="sibTrans" presStyleLbl="sibTrans2D1" presStyleIdx="0" presStyleCnt="2"/>
      <dgm:spPr/>
    </dgm:pt>
    <dgm:pt modelId="{5D852903-9A86-47B6-B767-26304E2FCA37}" type="pres">
      <dgm:prSet presAssocID="{D05F51D8-20C3-40D6-A410-5429273294FB}" presName="spacerB" presStyleCnt="0"/>
      <dgm:spPr/>
    </dgm:pt>
    <dgm:pt modelId="{EEBD8B5F-E33E-4273-9300-205814E987FF}" type="pres">
      <dgm:prSet presAssocID="{A21A889E-9139-422B-BF74-60347313AB88}" presName="node" presStyleLbl="node1" presStyleIdx="1" presStyleCnt="3" custScaleX="221068" custScaleY="157181">
        <dgm:presLayoutVars>
          <dgm:bulletEnabled val="1"/>
        </dgm:presLayoutVars>
      </dgm:prSet>
      <dgm:spPr/>
    </dgm:pt>
    <dgm:pt modelId="{D3D8A3CF-9894-472A-9BA1-5FFC3EEAD8F3}" type="pres">
      <dgm:prSet presAssocID="{1C4C31DA-9DDE-4DC4-9738-08F7760DD8DD}" presName="sibTransLast" presStyleLbl="sibTrans2D1" presStyleIdx="1" presStyleCnt="2" custAng="323694" custScaleX="315845" custScaleY="65369" custLinFactX="-9615" custLinFactNeighborX="-100000" custLinFactNeighborY="-52871"/>
      <dgm:spPr/>
    </dgm:pt>
    <dgm:pt modelId="{B111A947-3BA0-4DF1-BFE0-7502E59655C8}" type="pres">
      <dgm:prSet presAssocID="{1C4C31DA-9DDE-4DC4-9738-08F7760DD8DD}" presName="connectorText" presStyleLbl="sibTrans2D1" presStyleIdx="1" presStyleCnt="2"/>
      <dgm:spPr/>
    </dgm:pt>
    <dgm:pt modelId="{466C0655-60F5-42B7-944F-4BD156984B5B}" type="pres">
      <dgm:prSet presAssocID="{1C4C31DA-9DDE-4DC4-9738-08F7760DD8DD}" presName="lastNode" presStyleLbl="node1" presStyleIdx="2" presStyleCnt="3" custScaleX="112865" custScaleY="97888" custLinFactNeighborX="25214" custLinFactNeighborY="-13608">
        <dgm:presLayoutVars>
          <dgm:bulletEnabled val="1"/>
        </dgm:presLayoutVars>
      </dgm:prSet>
      <dgm:spPr/>
    </dgm:pt>
  </dgm:ptLst>
  <dgm:cxnLst>
    <dgm:cxn modelId="{A6550B3B-1018-4A1D-87C6-BE62E3F30001}" type="presOf" srcId="{6F7D8591-5837-4A1A-9A9F-B798CA0B5029}" destId="{B111A947-3BA0-4DF1-BFE0-7502E59655C8}" srcOrd="1" destOrd="0" presId="urn:microsoft.com/office/officeart/2005/8/layout/equation2"/>
    <dgm:cxn modelId="{01E61366-25A6-43A9-9EB6-05B3CAD8DFD4}" srcId="{1C4C31DA-9DDE-4DC4-9738-08F7760DD8DD}" destId="{653DBC6E-50AC-4FD6-A69B-E2DEDCCE2738}" srcOrd="0" destOrd="0" parTransId="{4B98BF89-708A-4088-8575-BD2437DCF8F1}" sibTransId="{D05F51D8-20C3-40D6-A410-5429273294FB}"/>
    <dgm:cxn modelId="{F815684D-28CA-4923-A0AD-2EA8A0F52D4A}" type="presOf" srcId="{6F7D8591-5837-4A1A-9A9F-B798CA0B5029}" destId="{D3D8A3CF-9894-472A-9BA1-5FFC3EEAD8F3}" srcOrd="0" destOrd="0" presId="urn:microsoft.com/office/officeart/2005/8/layout/equation2"/>
    <dgm:cxn modelId="{98E29976-D7DD-4C4E-BCCB-A21A947031C1}" type="presOf" srcId="{1C4C31DA-9DDE-4DC4-9738-08F7760DD8DD}" destId="{309F3C46-900E-4BEA-8532-236CF1CB9166}" srcOrd="0" destOrd="0" presId="urn:microsoft.com/office/officeart/2005/8/layout/equation2"/>
    <dgm:cxn modelId="{16525F77-4E96-444B-8739-F25D7D3BE312}" srcId="{1C4C31DA-9DDE-4DC4-9738-08F7760DD8DD}" destId="{6F79F5D1-0AA4-49A0-BBF2-71ED5A8F7B37}" srcOrd="2" destOrd="0" parTransId="{F493BE9B-2562-4FE7-85BE-CB7356FADAE0}" sibTransId="{CC1701F4-DFB6-4679-A37D-81D39ECC0C6D}"/>
    <dgm:cxn modelId="{64A0CF80-7ADD-47F6-B322-BABE3758466D}" type="presOf" srcId="{D05F51D8-20C3-40D6-A410-5429273294FB}" destId="{86255BE9-BE5A-470E-B231-6FD09E4FED80}" srcOrd="0" destOrd="0" presId="urn:microsoft.com/office/officeart/2005/8/layout/equation2"/>
    <dgm:cxn modelId="{E61DF99F-EC54-4AD1-9917-64A5CFCA0B36}" type="presOf" srcId="{A21A889E-9139-422B-BF74-60347313AB88}" destId="{EEBD8B5F-E33E-4273-9300-205814E987FF}" srcOrd="0" destOrd="0" presId="urn:microsoft.com/office/officeart/2005/8/layout/equation2"/>
    <dgm:cxn modelId="{2FAB36BA-F221-4329-ADE1-AE7767A0A40C}" srcId="{1C4C31DA-9DDE-4DC4-9738-08F7760DD8DD}" destId="{A21A889E-9139-422B-BF74-60347313AB88}" srcOrd="1" destOrd="0" parTransId="{9B8613D1-9068-4E2E-A265-40C7B880078B}" sibTransId="{6F7D8591-5837-4A1A-9A9F-B798CA0B5029}"/>
    <dgm:cxn modelId="{257D10D3-7CA5-4405-85F0-7113A01A39A9}" type="presOf" srcId="{6F79F5D1-0AA4-49A0-BBF2-71ED5A8F7B37}" destId="{466C0655-60F5-42B7-944F-4BD156984B5B}" srcOrd="0" destOrd="0" presId="urn:microsoft.com/office/officeart/2005/8/layout/equation2"/>
    <dgm:cxn modelId="{9F7E18E2-E811-4E79-A889-85EB1DBBBFCC}" type="presOf" srcId="{653DBC6E-50AC-4FD6-A69B-E2DEDCCE2738}" destId="{78591E39-DE0C-4473-96E7-23A081FFA981}" srcOrd="0" destOrd="0" presId="urn:microsoft.com/office/officeart/2005/8/layout/equation2"/>
    <dgm:cxn modelId="{8FEF4834-CEB0-42B9-8120-D54DD8401568}" type="presParOf" srcId="{309F3C46-900E-4BEA-8532-236CF1CB9166}" destId="{A4C323E6-B8B6-4E0E-940E-3FC0EC93005A}" srcOrd="0" destOrd="0" presId="urn:microsoft.com/office/officeart/2005/8/layout/equation2"/>
    <dgm:cxn modelId="{A6196910-BDFF-4628-B42B-5A5E87B25C4E}" type="presParOf" srcId="{A4C323E6-B8B6-4E0E-940E-3FC0EC93005A}" destId="{78591E39-DE0C-4473-96E7-23A081FFA981}" srcOrd="0" destOrd="0" presId="urn:microsoft.com/office/officeart/2005/8/layout/equation2"/>
    <dgm:cxn modelId="{AA52B8F2-B0E7-44CC-A3DC-0485E9542DCF}" type="presParOf" srcId="{A4C323E6-B8B6-4E0E-940E-3FC0EC93005A}" destId="{EC232E58-2D0C-475D-A999-3716257045D5}" srcOrd="1" destOrd="0" presId="urn:microsoft.com/office/officeart/2005/8/layout/equation2"/>
    <dgm:cxn modelId="{09062E29-93BA-4A0A-A6B5-E3E6E708DB67}" type="presParOf" srcId="{A4C323E6-B8B6-4E0E-940E-3FC0EC93005A}" destId="{86255BE9-BE5A-470E-B231-6FD09E4FED80}" srcOrd="2" destOrd="0" presId="urn:microsoft.com/office/officeart/2005/8/layout/equation2"/>
    <dgm:cxn modelId="{6960CEAA-96BC-445D-B2CB-343AE889D33C}" type="presParOf" srcId="{A4C323E6-B8B6-4E0E-940E-3FC0EC93005A}" destId="{5D852903-9A86-47B6-B767-26304E2FCA37}" srcOrd="3" destOrd="0" presId="urn:microsoft.com/office/officeart/2005/8/layout/equation2"/>
    <dgm:cxn modelId="{D4E2EFBF-ED1D-4E4B-9E14-C4BBA5CC6E48}" type="presParOf" srcId="{A4C323E6-B8B6-4E0E-940E-3FC0EC93005A}" destId="{EEBD8B5F-E33E-4273-9300-205814E987FF}" srcOrd="4" destOrd="0" presId="urn:microsoft.com/office/officeart/2005/8/layout/equation2"/>
    <dgm:cxn modelId="{37239A16-737C-4989-BB93-AFC085A4E735}" type="presParOf" srcId="{309F3C46-900E-4BEA-8532-236CF1CB9166}" destId="{D3D8A3CF-9894-472A-9BA1-5FFC3EEAD8F3}" srcOrd="1" destOrd="0" presId="urn:microsoft.com/office/officeart/2005/8/layout/equation2"/>
    <dgm:cxn modelId="{3920F5BB-CE15-47A6-BECF-EC0025E93B0B}" type="presParOf" srcId="{D3D8A3CF-9894-472A-9BA1-5FFC3EEAD8F3}" destId="{B111A947-3BA0-4DF1-BFE0-7502E59655C8}" srcOrd="0" destOrd="0" presId="urn:microsoft.com/office/officeart/2005/8/layout/equation2"/>
    <dgm:cxn modelId="{F3B6215F-6AD6-4B29-80D4-0BEF10329AAE}" type="presParOf" srcId="{309F3C46-900E-4BEA-8532-236CF1CB9166}" destId="{466C0655-60F5-42B7-944F-4BD156984B5B}" srcOrd="2" destOrd="0" presId="urn:microsoft.com/office/officeart/2005/8/layout/equation2"/>
  </dgm:cxnLst>
  <dgm:bg>
    <a:effectLst/>
  </dgm:bg>
  <dgm:whole>
    <a:ln w="3175"/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15D0F-E39A-47C6-B964-67896229CA86}">
      <dsp:nvSpPr>
        <dsp:cNvPr id="0" name=""/>
        <dsp:cNvSpPr/>
      </dsp:nvSpPr>
      <dsp:spPr>
        <a:xfrm>
          <a:off x="4879127" y="2564774"/>
          <a:ext cx="2370762" cy="2226689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solidFill>
                <a:schemeClr val="bg1"/>
              </a:solidFill>
            </a:rPr>
            <a:t>NEP 2020</a:t>
          </a:r>
        </a:p>
      </dsp:txBody>
      <dsp:txXfrm>
        <a:off x="5226317" y="2890865"/>
        <a:ext cx="1676382" cy="1574507"/>
      </dsp:txXfrm>
    </dsp:sp>
    <dsp:sp modelId="{C1509FE4-7527-4207-B51A-E323D97500E8}">
      <dsp:nvSpPr>
        <dsp:cNvPr id="0" name=""/>
        <dsp:cNvSpPr/>
      </dsp:nvSpPr>
      <dsp:spPr>
        <a:xfrm rot="16200000">
          <a:off x="5734813" y="2220210"/>
          <a:ext cx="659390" cy="29736"/>
        </a:xfrm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659390" y="148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>
            <a:solidFill>
              <a:schemeClr val="tx1"/>
            </a:solidFill>
          </a:endParaRPr>
        </a:p>
      </dsp:txBody>
      <dsp:txXfrm>
        <a:off x="6048023" y="2218594"/>
        <a:ext cx="32969" cy="32969"/>
      </dsp:txXfrm>
    </dsp:sp>
    <dsp:sp modelId="{DAB7EF66-3915-449E-A6EA-F0EFE18DC6A6}">
      <dsp:nvSpPr>
        <dsp:cNvPr id="0" name=""/>
        <dsp:cNvSpPr/>
      </dsp:nvSpPr>
      <dsp:spPr>
        <a:xfrm>
          <a:off x="4232351" y="101425"/>
          <a:ext cx="3664313" cy="1803958"/>
        </a:xfrm>
        <a:prstGeom prst="ellipse">
          <a:avLst/>
        </a:prstGeom>
        <a:solidFill>
          <a:srgbClr val="AD319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06/08 Semesters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(03/04 Years)</a:t>
          </a:r>
        </a:p>
      </dsp:txBody>
      <dsp:txXfrm>
        <a:off x="4768977" y="365609"/>
        <a:ext cx="2591061" cy="1275590"/>
      </dsp:txXfrm>
    </dsp:sp>
    <dsp:sp modelId="{A46645B5-2886-479A-9772-86D97DAAEACB}">
      <dsp:nvSpPr>
        <dsp:cNvPr id="0" name=""/>
        <dsp:cNvSpPr/>
      </dsp:nvSpPr>
      <dsp:spPr>
        <a:xfrm rot="20367414">
          <a:off x="7133364" y="3073387"/>
          <a:ext cx="1010386" cy="29736"/>
        </a:xfrm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1010386" y="148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>
            <a:solidFill>
              <a:schemeClr val="tx1"/>
            </a:solidFill>
          </a:endParaRPr>
        </a:p>
      </dsp:txBody>
      <dsp:txXfrm>
        <a:off x="7613298" y="3062996"/>
        <a:ext cx="50519" cy="50519"/>
      </dsp:txXfrm>
    </dsp:sp>
    <dsp:sp modelId="{B4BF6D93-780A-4B66-8142-22453DA255D2}">
      <dsp:nvSpPr>
        <dsp:cNvPr id="0" name=""/>
        <dsp:cNvSpPr/>
      </dsp:nvSpPr>
      <dsp:spPr>
        <a:xfrm>
          <a:off x="7837853" y="1359650"/>
          <a:ext cx="3452203" cy="2014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Multidisciplinary Course Curriculum</a:t>
          </a:r>
        </a:p>
      </dsp:txBody>
      <dsp:txXfrm>
        <a:off x="8343416" y="1654616"/>
        <a:ext cx="2441077" cy="1424224"/>
      </dsp:txXfrm>
    </dsp:sp>
    <dsp:sp modelId="{7D8C604C-3DE5-4305-9E4A-BBF2B28D35B7}">
      <dsp:nvSpPr>
        <dsp:cNvPr id="0" name=""/>
        <dsp:cNvSpPr/>
      </dsp:nvSpPr>
      <dsp:spPr>
        <a:xfrm rot="1217232">
          <a:off x="7133794" y="4259573"/>
          <a:ext cx="1087779" cy="29736"/>
        </a:xfrm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1087779" y="148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>
            <a:solidFill>
              <a:schemeClr val="tx1"/>
            </a:solidFill>
          </a:endParaRPr>
        </a:p>
      </dsp:txBody>
      <dsp:txXfrm>
        <a:off x="7650490" y="4247246"/>
        <a:ext cx="54388" cy="54388"/>
      </dsp:txXfrm>
    </dsp:sp>
    <dsp:sp modelId="{F6B6B588-9610-4EE1-81E4-DD3B9CB83D33}">
      <dsp:nvSpPr>
        <dsp:cNvPr id="0" name=""/>
        <dsp:cNvSpPr/>
      </dsp:nvSpPr>
      <dsp:spPr>
        <a:xfrm>
          <a:off x="7941322" y="3982439"/>
          <a:ext cx="3341585" cy="201415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Learning Outcome Curriculum Framework</a:t>
          </a:r>
        </a:p>
      </dsp:txBody>
      <dsp:txXfrm>
        <a:off x="8430686" y="4277405"/>
        <a:ext cx="2362857" cy="1424224"/>
      </dsp:txXfrm>
    </dsp:sp>
    <dsp:sp modelId="{0F5B1780-A805-4761-A6FD-D3690CBF868B}">
      <dsp:nvSpPr>
        <dsp:cNvPr id="0" name=""/>
        <dsp:cNvSpPr/>
      </dsp:nvSpPr>
      <dsp:spPr>
        <a:xfrm rot="5400000">
          <a:off x="5740234" y="5100870"/>
          <a:ext cx="648548" cy="29736"/>
        </a:xfrm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648548" y="148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>
            <a:solidFill>
              <a:schemeClr val="tx1"/>
            </a:solidFill>
          </a:endParaRPr>
        </a:p>
      </dsp:txBody>
      <dsp:txXfrm>
        <a:off x="6048294" y="5099524"/>
        <a:ext cx="32427" cy="32427"/>
      </dsp:txXfrm>
    </dsp:sp>
    <dsp:sp modelId="{9F13406D-2DFE-4583-8632-2949D17EA1D8}">
      <dsp:nvSpPr>
        <dsp:cNvPr id="0" name=""/>
        <dsp:cNvSpPr/>
      </dsp:nvSpPr>
      <dsp:spPr>
        <a:xfrm>
          <a:off x="4261567" y="5440012"/>
          <a:ext cx="3605883" cy="172188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Credit based Course Curriculum</a:t>
          </a:r>
        </a:p>
      </dsp:txBody>
      <dsp:txXfrm>
        <a:off x="4789636" y="5692176"/>
        <a:ext cx="2549745" cy="1217553"/>
      </dsp:txXfrm>
    </dsp:sp>
    <dsp:sp modelId="{3D4CF6DE-1050-4394-9A52-304585028165}">
      <dsp:nvSpPr>
        <dsp:cNvPr id="0" name=""/>
        <dsp:cNvSpPr/>
      </dsp:nvSpPr>
      <dsp:spPr>
        <a:xfrm rot="9678546">
          <a:off x="4024699" y="4192698"/>
          <a:ext cx="949608" cy="29736"/>
        </a:xfrm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949608" y="148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>
            <a:solidFill>
              <a:schemeClr val="tx1"/>
            </a:solidFill>
          </a:endParaRPr>
        </a:p>
      </dsp:txBody>
      <dsp:txXfrm rot="10800000">
        <a:off x="4475763" y="4183827"/>
        <a:ext cx="47480" cy="47480"/>
      </dsp:txXfrm>
    </dsp:sp>
    <dsp:sp modelId="{CD8F2FCB-B130-4108-AF17-8E080A2DB251}">
      <dsp:nvSpPr>
        <dsp:cNvPr id="0" name=""/>
        <dsp:cNvSpPr/>
      </dsp:nvSpPr>
      <dsp:spPr>
        <a:xfrm>
          <a:off x="1152396" y="3813921"/>
          <a:ext cx="3067700" cy="201415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Choice based Credit System</a:t>
          </a:r>
        </a:p>
      </dsp:txBody>
      <dsp:txXfrm>
        <a:off x="1601650" y="4108887"/>
        <a:ext cx="2169192" cy="1424224"/>
      </dsp:txXfrm>
    </dsp:sp>
    <dsp:sp modelId="{9E5ADD54-998F-487B-86B7-A2B2A424509D}">
      <dsp:nvSpPr>
        <dsp:cNvPr id="0" name=""/>
        <dsp:cNvSpPr/>
      </dsp:nvSpPr>
      <dsp:spPr>
        <a:xfrm rot="12017232">
          <a:off x="3902522" y="3066048"/>
          <a:ext cx="1092857" cy="29736"/>
        </a:xfrm>
        <a:custGeom>
          <a:avLst/>
          <a:gdLst/>
          <a:ahLst/>
          <a:cxnLst/>
          <a:rect l="0" t="0" r="0" b="0"/>
          <a:pathLst>
            <a:path>
              <a:moveTo>
                <a:pt x="0" y="14868"/>
              </a:moveTo>
              <a:lnTo>
                <a:pt x="1092857" y="148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>
            <a:solidFill>
              <a:schemeClr val="tx1"/>
            </a:solidFill>
          </a:endParaRPr>
        </a:p>
      </dsp:txBody>
      <dsp:txXfrm rot="10800000">
        <a:off x="4421630" y="3053595"/>
        <a:ext cx="54642" cy="54642"/>
      </dsp:txXfrm>
    </dsp:sp>
    <dsp:sp modelId="{15AD8029-E671-4EDE-8D1C-56DE4C8BF2A7}">
      <dsp:nvSpPr>
        <dsp:cNvPr id="0" name=""/>
        <dsp:cNvSpPr/>
      </dsp:nvSpPr>
      <dsp:spPr>
        <a:xfrm>
          <a:off x="853782" y="1359642"/>
          <a:ext cx="3326237" cy="20141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Multiple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Entry &amp; Exit</a:t>
          </a:r>
        </a:p>
      </dsp:txBody>
      <dsp:txXfrm>
        <a:off x="1340898" y="1654608"/>
        <a:ext cx="2352005" cy="1424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91E39-DE0C-4473-96E7-23A081FFA981}">
      <dsp:nvSpPr>
        <dsp:cNvPr id="0" name=""/>
        <dsp:cNvSpPr/>
      </dsp:nvSpPr>
      <dsp:spPr>
        <a:xfrm>
          <a:off x="886537" y="785"/>
          <a:ext cx="2176378" cy="1590606"/>
        </a:xfrm>
        <a:prstGeom prst="ellips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CIA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FF00"/>
              </a:solidFill>
            </a:rPr>
            <a:t>30 % Marks by College</a:t>
          </a:r>
        </a:p>
      </dsp:txBody>
      <dsp:txXfrm>
        <a:off x="1205260" y="233724"/>
        <a:ext cx="1538932" cy="1124728"/>
      </dsp:txXfrm>
    </dsp:sp>
    <dsp:sp modelId="{86255BE9-BE5A-470E-B231-6FD09E4FED80}">
      <dsp:nvSpPr>
        <dsp:cNvPr id="0" name=""/>
        <dsp:cNvSpPr/>
      </dsp:nvSpPr>
      <dsp:spPr>
        <a:xfrm>
          <a:off x="1513451" y="1720549"/>
          <a:ext cx="922551" cy="922551"/>
        </a:xfrm>
        <a:prstGeom prst="mathPlus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rgbClr val="FFFF00"/>
            </a:solidFill>
          </a:endParaRPr>
        </a:p>
      </dsp:txBody>
      <dsp:txXfrm>
        <a:off x="1635735" y="2073333"/>
        <a:ext cx="677983" cy="216983"/>
      </dsp:txXfrm>
    </dsp:sp>
    <dsp:sp modelId="{EEBD8B5F-E33E-4273-9300-205814E987FF}">
      <dsp:nvSpPr>
        <dsp:cNvPr id="0" name=""/>
        <dsp:cNvSpPr/>
      </dsp:nvSpPr>
      <dsp:spPr>
        <a:xfrm>
          <a:off x="216566" y="2772258"/>
          <a:ext cx="3516321" cy="2500130"/>
        </a:xfrm>
        <a:prstGeom prst="ellipse">
          <a:avLst/>
        </a:prstGeom>
        <a:solidFill>
          <a:srgbClr val="1B6B2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00"/>
              </a:solidFill>
            </a:rPr>
            <a:t>ESE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00"/>
              </a:solidFill>
            </a:rPr>
            <a:t>70% Marks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FF00"/>
              </a:solidFill>
            </a:rPr>
            <a:t>by University</a:t>
          </a:r>
        </a:p>
      </dsp:txBody>
      <dsp:txXfrm>
        <a:off x="731519" y="3138394"/>
        <a:ext cx="2486415" cy="1767858"/>
      </dsp:txXfrm>
    </dsp:sp>
    <dsp:sp modelId="{D3D8A3CF-9894-472A-9BA1-5FFC3EEAD8F3}">
      <dsp:nvSpPr>
        <dsp:cNvPr id="0" name=""/>
        <dsp:cNvSpPr/>
      </dsp:nvSpPr>
      <dsp:spPr>
        <a:xfrm rot="21600000">
          <a:off x="2786260" y="1913678"/>
          <a:ext cx="1750532" cy="386792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1" kern="1200">
            <a:solidFill>
              <a:srgbClr val="FFFF00"/>
            </a:solidFill>
          </a:endParaRPr>
        </a:p>
      </dsp:txBody>
      <dsp:txXfrm rot="-21600000">
        <a:off x="2786260" y="1991036"/>
        <a:ext cx="1634494" cy="232076"/>
      </dsp:txXfrm>
    </dsp:sp>
    <dsp:sp modelId="{466C0655-60F5-42B7-944F-4BD156984B5B}">
      <dsp:nvSpPr>
        <dsp:cNvPr id="0" name=""/>
        <dsp:cNvSpPr/>
      </dsp:nvSpPr>
      <dsp:spPr>
        <a:xfrm>
          <a:off x="4763439" y="646675"/>
          <a:ext cx="3590475" cy="3114025"/>
        </a:xfrm>
        <a:prstGeom prst="ellipse">
          <a:avLst/>
        </a:prstGeom>
        <a:solidFill>
          <a:srgbClr val="AD319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solidFill>
                <a:srgbClr val="FFFF00"/>
              </a:solidFill>
            </a:rPr>
            <a:t>100%</a:t>
          </a:r>
        </a:p>
      </dsp:txBody>
      <dsp:txXfrm>
        <a:off x="5289252" y="1102713"/>
        <a:ext cx="2538849" cy="2201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490FA5-8A04-9F94-5E60-851C905354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F3B601-D9B1-7B5B-4105-A1CD21E163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B98D0-0665-4CDD-8244-48FA664DF6C8}" type="datetimeFigureOut">
              <a:rPr lang="en-IN" smtClean="0"/>
              <a:pPr/>
              <a:t>12-08-2025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E4E25-A231-D547-A63E-E46F241FA4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0BA3E-D79C-9053-7262-13590595D3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1CBB6-659C-4355-A2E4-A6DA8A8E12B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3720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1642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8700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8">
  <p:cSld name="CUSTOM_7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>
            <a:spLocks noGrp="1"/>
          </p:cNvSpPr>
          <p:nvPr>
            <p:ph type="title"/>
          </p:nvPr>
        </p:nvSpPr>
        <p:spPr>
          <a:xfrm>
            <a:off x="1966050" y="1695050"/>
            <a:ext cx="60474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1"/>
          <p:cNvSpPr/>
          <p:nvPr/>
        </p:nvSpPr>
        <p:spPr>
          <a:xfrm rot="-68746">
            <a:off x="8396845" y="2169028"/>
            <a:ext cx="8220957" cy="6608216"/>
          </a:xfrm>
          <a:custGeom>
            <a:avLst/>
            <a:gdLst/>
            <a:ahLst/>
            <a:cxnLst/>
            <a:rect l="l" t="t" r="r" b="b"/>
            <a:pathLst>
              <a:path w="8219313" h="6606895" extrusionOk="0">
                <a:moveTo>
                  <a:pt x="0" y="0"/>
                </a:moveTo>
                <a:lnTo>
                  <a:pt x="8219313" y="0"/>
                </a:lnTo>
                <a:lnTo>
                  <a:pt x="8219313" y="6606895"/>
                </a:lnTo>
                <a:lnTo>
                  <a:pt x="0" y="6606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-24559"/>
            </a:stretch>
          </a:blipFill>
          <a:ln>
            <a:noFill/>
          </a:ln>
        </p:spPr>
      </p:sp>
      <p:sp>
        <p:nvSpPr>
          <p:cNvPr id="140" name="Google Shape;140;p11"/>
          <p:cNvSpPr/>
          <p:nvPr/>
        </p:nvSpPr>
        <p:spPr>
          <a:xfrm>
            <a:off x="8486001" y="2835342"/>
            <a:ext cx="7488501" cy="6154810"/>
          </a:xfrm>
          <a:custGeom>
            <a:avLst/>
            <a:gdLst/>
            <a:ahLst/>
            <a:cxnLst/>
            <a:rect l="l" t="t" r="r" b="b"/>
            <a:pathLst>
              <a:path w="1141975" h="938591" extrusionOk="0">
                <a:moveTo>
                  <a:pt x="0" y="0"/>
                </a:moveTo>
                <a:lnTo>
                  <a:pt x="1141975" y="0"/>
                </a:lnTo>
                <a:lnTo>
                  <a:pt x="1141975" y="938591"/>
                </a:lnTo>
                <a:lnTo>
                  <a:pt x="0" y="93859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398" b="-1268"/>
            </a:stretch>
          </a:blipFill>
          <a:ln>
            <a:noFill/>
          </a:ln>
        </p:spPr>
      </p:sp>
      <p:sp>
        <p:nvSpPr>
          <p:cNvPr id="141" name="Google Shape;141;p11"/>
          <p:cNvSpPr/>
          <p:nvPr/>
        </p:nvSpPr>
        <p:spPr>
          <a:xfrm rot="154594">
            <a:off x="7791453" y="1673039"/>
            <a:ext cx="1794467" cy="4430782"/>
          </a:xfrm>
          <a:custGeom>
            <a:avLst/>
            <a:gdLst/>
            <a:ahLst/>
            <a:cxnLst/>
            <a:rect l="l" t="t" r="r" b="b"/>
            <a:pathLst>
              <a:path w="1792653" h="4426303" extrusionOk="0">
                <a:moveTo>
                  <a:pt x="0" y="0"/>
                </a:moveTo>
                <a:lnTo>
                  <a:pt x="1792653" y="0"/>
                </a:lnTo>
                <a:lnTo>
                  <a:pt x="1792653" y="4426303"/>
                </a:lnTo>
                <a:lnTo>
                  <a:pt x="0" y="4426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2" name="Google Shape;142;p11"/>
          <p:cNvSpPr/>
          <p:nvPr/>
        </p:nvSpPr>
        <p:spPr>
          <a:xfrm flipH="1">
            <a:off x="6913895" y="7710425"/>
            <a:ext cx="2582042" cy="1818631"/>
          </a:xfrm>
          <a:custGeom>
            <a:avLst/>
            <a:gdLst/>
            <a:ahLst/>
            <a:cxnLst/>
            <a:rect l="l" t="t" r="r" b="b"/>
            <a:pathLst>
              <a:path w="2582042" h="1818631" extrusionOk="0">
                <a:moveTo>
                  <a:pt x="2582041" y="0"/>
                </a:moveTo>
                <a:lnTo>
                  <a:pt x="0" y="0"/>
                </a:lnTo>
                <a:lnTo>
                  <a:pt x="0" y="1818631"/>
                </a:lnTo>
                <a:lnTo>
                  <a:pt x="2582041" y="1818631"/>
                </a:lnTo>
                <a:lnTo>
                  <a:pt x="258204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3838" t="-16168" r="-19779" b="-13628"/>
            </a:stretch>
          </a:blipFill>
          <a:ln>
            <a:noFill/>
          </a:ln>
        </p:spPr>
      </p:sp>
      <p:sp>
        <p:nvSpPr>
          <p:cNvPr id="143" name="Google Shape;143;p11"/>
          <p:cNvSpPr txBox="1">
            <a:spLocks noGrp="1"/>
          </p:cNvSpPr>
          <p:nvPr>
            <p:ph type="body" idx="1"/>
          </p:nvPr>
        </p:nvSpPr>
        <p:spPr>
          <a:xfrm>
            <a:off x="1966050" y="5876025"/>
            <a:ext cx="60474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1pPr>
            <a:lvl2pPr marL="914400" lvl="1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2pPr>
            <a:lvl3pPr marL="1371600" lvl="2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3pPr>
            <a:lvl4pPr marL="1828800" lvl="3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4pPr>
            <a:lvl5pPr marL="2286000" lvl="4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»"/>
              <a:defRPr sz="2700"/>
            </a:lvl5pPr>
            <a:lvl6pPr marL="2743200" lvl="5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6pPr>
            <a:lvl7pPr marL="3200400" lvl="6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7pPr>
            <a:lvl8pPr marL="3657600" lvl="7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8pPr>
            <a:lvl9pPr marL="4114800" lvl="8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>
  <p:cSld name="CUSTOM_8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 txBox="1">
            <a:spLocks noGrp="1"/>
          </p:cNvSpPr>
          <p:nvPr>
            <p:ph type="title"/>
          </p:nvPr>
        </p:nvSpPr>
        <p:spPr>
          <a:xfrm>
            <a:off x="1966050" y="1695050"/>
            <a:ext cx="6606300" cy="291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2"/>
          <p:cNvSpPr/>
          <p:nvPr/>
        </p:nvSpPr>
        <p:spPr>
          <a:xfrm>
            <a:off x="8955060" y="1695856"/>
            <a:ext cx="7485645" cy="7648169"/>
          </a:xfrm>
          <a:custGeom>
            <a:avLst/>
            <a:gdLst/>
            <a:ahLst/>
            <a:cxnLst/>
            <a:rect l="l" t="t" r="r" b="b"/>
            <a:pathLst>
              <a:path w="7485645" h="7648169" extrusionOk="0">
                <a:moveTo>
                  <a:pt x="0" y="0"/>
                </a:moveTo>
                <a:lnTo>
                  <a:pt x="7485645" y="0"/>
                </a:lnTo>
                <a:lnTo>
                  <a:pt x="7485645" y="7648169"/>
                </a:lnTo>
                <a:lnTo>
                  <a:pt x="0" y="7648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7" name="Google Shape;147;p12"/>
          <p:cNvSpPr/>
          <p:nvPr/>
        </p:nvSpPr>
        <p:spPr>
          <a:xfrm>
            <a:off x="14426041" y="4519681"/>
            <a:ext cx="1083347" cy="1917428"/>
          </a:xfrm>
          <a:custGeom>
            <a:avLst/>
            <a:gdLst/>
            <a:ahLst/>
            <a:cxnLst/>
            <a:rect l="l" t="t" r="r" b="b"/>
            <a:pathLst>
              <a:path w="1083347" h="1917428" extrusionOk="0">
                <a:moveTo>
                  <a:pt x="0" y="0"/>
                </a:moveTo>
                <a:lnTo>
                  <a:pt x="1083346" y="0"/>
                </a:lnTo>
                <a:lnTo>
                  <a:pt x="1083346" y="1917428"/>
                </a:lnTo>
                <a:lnTo>
                  <a:pt x="0" y="1917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8" name="Google Shape;148;p12"/>
          <p:cNvSpPr/>
          <p:nvPr/>
        </p:nvSpPr>
        <p:spPr>
          <a:xfrm>
            <a:off x="12433466" y="5774824"/>
            <a:ext cx="2259168" cy="1954180"/>
          </a:xfrm>
          <a:custGeom>
            <a:avLst/>
            <a:gdLst/>
            <a:ahLst/>
            <a:cxnLst/>
            <a:rect l="l" t="t" r="r" b="b"/>
            <a:pathLst>
              <a:path w="2259168" h="1954180" extrusionOk="0">
                <a:moveTo>
                  <a:pt x="0" y="0"/>
                </a:moveTo>
                <a:lnTo>
                  <a:pt x="2259169" y="0"/>
                </a:lnTo>
                <a:lnTo>
                  <a:pt x="2259169" y="1954180"/>
                </a:lnTo>
                <a:lnTo>
                  <a:pt x="0" y="1954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9" name="Google Shape;149;p12"/>
          <p:cNvSpPr/>
          <p:nvPr/>
        </p:nvSpPr>
        <p:spPr>
          <a:xfrm rot="344346">
            <a:off x="10783614" y="6245402"/>
            <a:ext cx="1622727" cy="2525646"/>
          </a:xfrm>
          <a:custGeom>
            <a:avLst/>
            <a:gdLst/>
            <a:ahLst/>
            <a:cxnLst/>
            <a:rect l="l" t="t" r="r" b="b"/>
            <a:pathLst>
              <a:path w="1622707" h="2525614" extrusionOk="0">
                <a:moveTo>
                  <a:pt x="0" y="0"/>
                </a:moveTo>
                <a:lnTo>
                  <a:pt x="1622707" y="0"/>
                </a:lnTo>
                <a:lnTo>
                  <a:pt x="1622707" y="2525614"/>
                </a:lnTo>
                <a:lnTo>
                  <a:pt x="0" y="25256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0" name="Google Shape;150;p12"/>
          <p:cNvSpPr/>
          <p:nvPr/>
        </p:nvSpPr>
        <p:spPr>
          <a:xfrm>
            <a:off x="10659580" y="2560352"/>
            <a:ext cx="3547772" cy="2918043"/>
          </a:xfrm>
          <a:custGeom>
            <a:avLst/>
            <a:gdLst/>
            <a:ahLst/>
            <a:cxnLst/>
            <a:rect l="l" t="t" r="r" b="b"/>
            <a:pathLst>
              <a:path w="3547772" h="2918043" extrusionOk="0">
                <a:moveTo>
                  <a:pt x="0" y="0"/>
                </a:moveTo>
                <a:lnTo>
                  <a:pt x="3547773" y="0"/>
                </a:lnTo>
                <a:lnTo>
                  <a:pt x="3547773" y="2918043"/>
                </a:lnTo>
                <a:lnTo>
                  <a:pt x="0" y="2918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1" name="Google Shape;151;p12"/>
          <p:cNvSpPr/>
          <p:nvPr/>
        </p:nvSpPr>
        <p:spPr>
          <a:xfrm>
            <a:off x="10193561" y="4519681"/>
            <a:ext cx="1400438" cy="1255143"/>
          </a:xfrm>
          <a:custGeom>
            <a:avLst/>
            <a:gdLst/>
            <a:ahLst/>
            <a:cxnLst/>
            <a:rect l="l" t="t" r="r" b="b"/>
            <a:pathLst>
              <a:path w="1400438" h="1255143" extrusionOk="0">
                <a:moveTo>
                  <a:pt x="0" y="0"/>
                </a:moveTo>
                <a:lnTo>
                  <a:pt x="1400438" y="0"/>
                </a:lnTo>
                <a:lnTo>
                  <a:pt x="1400438" y="1255143"/>
                </a:lnTo>
                <a:lnTo>
                  <a:pt x="0" y="1255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2" name="Google Shape;152;p12"/>
          <p:cNvSpPr/>
          <p:nvPr/>
        </p:nvSpPr>
        <p:spPr>
          <a:xfrm rot="3273732">
            <a:off x="717432" y="7036023"/>
            <a:ext cx="2485607" cy="1911198"/>
          </a:xfrm>
          <a:custGeom>
            <a:avLst/>
            <a:gdLst/>
            <a:ahLst/>
            <a:cxnLst/>
            <a:rect l="l" t="t" r="r" b="b"/>
            <a:pathLst>
              <a:path w="2484831" h="1910601" extrusionOk="0">
                <a:moveTo>
                  <a:pt x="0" y="0"/>
                </a:moveTo>
                <a:lnTo>
                  <a:pt x="2484830" y="0"/>
                </a:lnTo>
                <a:lnTo>
                  <a:pt x="2484830" y="1910601"/>
                </a:lnTo>
                <a:lnTo>
                  <a:pt x="0" y="1910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8969" t="-10109" r="-16129" b="-10109"/>
            </a:stretch>
          </a:blipFill>
          <a:ln>
            <a:noFill/>
          </a:ln>
        </p:spPr>
      </p:sp>
      <p:sp>
        <p:nvSpPr>
          <p:cNvPr id="153" name="Google Shape;153;p12"/>
          <p:cNvSpPr/>
          <p:nvPr/>
        </p:nvSpPr>
        <p:spPr>
          <a:xfrm rot="-1778303">
            <a:off x="7290095" y="1621096"/>
            <a:ext cx="2938969" cy="2010873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4" name="Google Shape;154;p12"/>
          <p:cNvSpPr txBox="1">
            <a:spLocks noGrp="1"/>
          </p:cNvSpPr>
          <p:nvPr>
            <p:ph type="body" idx="1"/>
          </p:nvPr>
        </p:nvSpPr>
        <p:spPr>
          <a:xfrm>
            <a:off x="1966050" y="5656225"/>
            <a:ext cx="60474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1pPr>
            <a:lvl2pPr marL="914400" lvl="1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2pPr>
            <a:lvl3pPr marL="1371600" lvl="2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3pPr>
            <a:lvl4pPr marL="1828800" lvl="3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4pPr>
            <a:lvl5pPr marL="2286000" lvl="4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»"/>
              <a:defRPr sz="2700"/>
            </a:lvl5pPr>
            <a:lvl6pPr marL="2743200" lvl="5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6pPr>
            <a:lvl7pPr marL="3200400" lvl="6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7pPr>
            <a:lvl8pPr marL="3657600" lvl="7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8pPr>
            <a:lvl9pPr marL="4114800" lvl="8" indent="-4000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CUSTOM_9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"/>
          <p:cNvGrpSpPr/>
          <p:nvPr/>
        </p:nvGrpSpPr>
        <p:grpSpPr>
          <a:xfrm>
            <a:off x="1457131" y="5683617"/>
            <a:ext cx="3354707" cy="3759731"/>
            <a:chOff x="0" y="0"/>
            <a:chExt cx="4472943" cy="5012975"/>
          </a:xfrm>
        </p:grpSpPr>
        <p:sp>
          <p:nvSpPr>
            <p:cNvPr id="157" name="Google Shape;157;p13"/>
            <p:cNvSpPr/>
            <p:nvPr/>
          </p:nvSpPr>
          <p:spPr>
            <a:xfrm>
              <a:off x="0" y="0"/>
              <a:ext cx="4472943" cy="4555775"/>
            </a:xfrm>
            <a:custGeom>
              <a:avLst/>
              <a:gdLst/>
              <a:ahLst/>
              <a:cxnLst/>
              <a:rect l="l" t="t" r="r" b="b"/>
              <a:pathLst>
                <a:path w="4472943" h="4555775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58" name="Google Shape;158;p13"/>
            <p:cNvSpPr/>
            <p:nvPr/>
          </p:nvSpPr>
          <p:spPr>
            <a:xfrm>
              <a:off x="0" y="3651791"/>
              <a:ext cx="4472943" cy="1361184"/>
            </a:xfrm>
            <a:custGeom>
              <a:avLst/>
              <a:gdLst/>
              <a:ahLst/>
              <a:cxnLst/>
              <a:rect l="l" t="t" r="r" b="b"/>
              <a:pathLst>
                <a:path w="4472943" h="1361184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t="-234672"/>
              </a:stretch>
            </a:blipFill>
            <a:ln>
              <a:noFill/>
            </a:ln>
          </p:spPr>
        </p:sp>
      </p:grpSp>
      <p:grpSp>
        <p:nvGrpSpPr>
          <p:cNvPr id="159" name="Google Shape;159;p13"/>
          <p:cNvGrpSpPr/>
          <p:nvPr/>
        </p:nvGrpSpPr>
        <p:grpSpPr>
          <a:xfrm>
            <a:off x="9469818" y="5683617"/>
            <a:ext cx="3354707" cy="3759731"/>
            <a:chOff x="0" y="0"/>
            <a:chExt cx="4472943" cy="5012975"/>
          </a:xfrm>
        </p:grpSpPr>
        <p:sp>
          <p:nvSpPr>
            <p:cNvPr id="160" name="Google Shape;160;p13"/>
            <p:cNvSpPr/>
            <p:nvPr/>
          </p:nvSpPr>
          <p:spPr>
            <a:xfrm>
              <a:off x="0" y="0"/>
              <a:ext cx="4472943" cy="4555775"/>
            </a:xfrm>
            <a:custGeom>
              <a:avLst/>
              <a:gdLst/>
              <a:ahLst/>
              <a:cxnLst/>
              <a:rect l="l" t="t" r="r" b="b"/>
              <a:pathLst>
                <a:path w="4472943" h="4555775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1" name="Google Shape;161;p13"/>
            <p:cNvSpPr/>
            <p:nvPr/>
          </p:nvSpPr>
          <p:spPr>
            <a:xfrm>
              <a:off x="0" y="3651791"/>
              <a:ext cx="4472943" cy="1361184"/>
            </a:xfrm>
            <a:custGeom>
              <a:avLst/>
              <a:gdLst/>
              <a:ahLst/>
              <a:cxnLst/>
              <a:rect l="l" t="t" r="r" b="b"/>
              <a:pathLst>
                <a:path w="4472943" h="1361184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t="-234672"/>
              </a:stretch>
            </a:blipFill>
            <a:ln>
              <a:noFill/>
            </a:ln>
          </p:spPr>
        </p:sp>
      </p:grpSp>
      <p:grpSp>
        <p:nvGrpSpPr>
          <p:cNvPr id="162" name="Google Shape;162;p13"/>
          <p:cNvGrpSpPr/>
          <p:nvPr/>
        </p:nvGrpSpPr>
        <p:grpSpPr>
          <a:xfrm>
            <a:off x="13476162" y="5683617"/>
            <a:ext cx="3354707" cy="3759731"/>
            <a:chOff x="0" y="0"/>
            <a:chExt cx="4472943" cy="5012975"/>
          </a:xfrm>
        </p:grpSpPr>
        <p:sp>
          <p:nvSpPr>
            <p:cNvPr id="163" name="Google Shape;163;p13"/>
            <p:cNvSpPr/>
            <p:nvPr/>
          </p:nvSpPr>
          <p:spPr>
            <a:xfrm>
              <a:off x="0" y="0"/>
              <a:ext cx="4472943" cy="4555775"/>
            </a:xfrm>
            <a:custGeom>
              <a:avLst/>
              <a:gdLst/>
              <a:ahLst/>
              <a:cxnLst/>
              <a:rect l="l" t="t" r="r" b="b"/>
              <a:pathLst>
                <a:path w="4472943" h="4555775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4" name="Google Shape;164;p13"/>
            <p:cNvSpPr/>
            <p:nvPr/>
          </p:nvSpPr>
          <p:spPr>
            <a:xfrm>
              <a:off x="0" y="3651791"/>
              <a:ext cx="4472943" cy="1361184"/>
            </a:xfrm>
            <a:custGeom>
              <a:avLst/>
              <a:gdLst/>
              <a:ahLst/>
              <a:cxnLst/>
              <a:rect l="l" t="t" r="r" b="b"/>
              <a:pathLst>
                <a:path w="4472943" h="1361184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t="-234672"/>
              </a:stretch>
            </a:blipFill>
            <a:ln>
              <a:noFill/>
            </a:ln>
          </p:spPr>
        </p:sp>
      </p:grpSp>
      <p:grpSp>
        <p:nvGrpSpPr>
          <p:cNvPr id="165" name="Google Shape;165;p13"/>
          <p:cNvGrpSpPr/>
          <p:nvPr/>
        </p:nvGrpSpPr>
        <p:grpSpPr>
          <a:xfrm>
            <a:off x="5463475" y="5683617"/>
            <a:ext cx="3354707" cy="3759731"/>
            <a:chOff x="0" y="0"/>
            <a:chExt cx="4472943" cy="5012975"/>
          </a:xfrm>
        </p:grpSpPr>
        <p:sp>
          <p:nvSpPr>
            <p:cNvPr id="166" name="Google Shape;166;p13"/>
            <p:cNvSpPr/>
            <p:nvPr/>
          </p:nvSpPr>
          <p:spPr>
            <a:xfrm>
              <a:off x="0" y="0"/>
              <a:ext cx="4472943" cy="4555775"/>
            </a:xfrm>
            <a:custGeom>
              <a:avLst/>
              <a:gdLst/>
              <a:ahLst/>
              <a:cxnLst/>
              <a:rect l="l" t="t" r="r" b="b"/>
              <a:pathLst>
                <a:path w="4472943" h="4555775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7" name="Google Shape;167;p13"/>
            <p:cNvSpPr/>
            <p:nvPr/>
          </p:nvSpPr>
          <p:spPr>
            <a:xfrm>
              <a:off x="0" y="3651791"/>
              <a:ext cx="4472943" cy="1361184"/>
            </a:xfrm>
            <a:custGeom>
              <a:avLst/>
              <a:gdLst/>
              <a:ahLst/>
              <a:cxnLst/>
              <a:rect l="l" t="t" r="r" b="b"/>
              <a:pathLst>
                <a:path w="4472943" h="1361184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t="-234672"/>
              </a:stretch>
            </a:blipFill>
            <a:ln>
              <a:noFill/>
            </a:ln>
          </p:spPr>
        </p:sp>
      </p:grp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1856188" y="6612550"/>
            <a:ext cx="2556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2"/>
          </p:nvPr>
        </p:nvSpPr>
        <p:spPr>
          <a:xfrm>
            <a:off x="5862525" y="6612550"/>
            <a:ext cx="2556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3"/>
          </p:nvPr>
        </p:nvSpPr>
        <p:spPr>
          <a:xfrm>
            <a:off x="9868863" y="6612550"/>
            <a:ext cx="2556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4"/>
          </p:nvPr>
        </p:nvSpPr>
        <p:spPr>
          <a:xfrm>
            <a:off x="13875213" y="6612550"/>
            <a:ext cx="2556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5"/>
          </p:nvPr>
        </p:nvSpPr>
        <p:spPr>
          <a:xfrm>
            <a:off x="4037700" y="2710950"/>
            <a:ext cx="10212600" cy="36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1">
  <p:cSld name="CUSTOM_10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>
            <a:spLocks noGrp="1"/>
          </p:cNvSpPr>
          <p:nvPr>
            <p:ph type="title"/>
          </p:nvPr>
        </p:nvSpPr>
        <p:spPr>
          <a:xfrm>
            <a:off x="1161325" y="2079725"/>
            <a:ext cx="159654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450"/>
              <a:buNone/>
              <a:defRPr sz="94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1342667" y="4162883"/>
            <a:ext cx="3719137" cy="3719137"/>
          </a:xfrm>
          <a:custGeom>
            <a:avLst/>
            <a:gdLst/>
            <a:ahLst/>
            <a:cxnLst/>
            <a:rect l="l" t="t" r="r" b="b"/>
            <a:pathLst>
              <a:path w="3719137" h="3719137" extrusionOk="0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" name="Google Shape;177;p14"/>
          <p:cNvSpPr/>
          <p:nvPr/>
        </p:nvSpPr>
        <p:spPr>
          <a:xfrm>
            <a:off x="5303843" y="4162883"/>
            <a:ext cx="3719137" cy="3719137"/>
          </a:xfrm>
          <a:custGeom>
            <a:avLst/>
            <a:gdLst/>
            <a:ahLst/>
            <a:cxnLst/>
            <a:rect l="l" t="t" r="r" b="b"/>
            <a:pathLst>
              <a:path w="3719137" h="3719137" extrusionOk="0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8" name="Google Shape;178;p14"/>
          <p:cNvSpPr/>
          <p:nvPr/>
        </p:nvSpPr>
        <p:spPr>
          <a:xfrm>
            <a:off x="9265020" y="4162883"/>
            <a:ext cx="3719137" cy="3719137"/>
          </a:xfrm>
          <a:custGeom>
            <a:avLst/>
            <a:gdLst/>
            <a:ahLst/>
            <a:cxnLst/>
            <a:rect l="l" t="t" r="r" b="b"/>
            <a:pathLst>
              <a:path w="3719137" h="3719137" extrusionOk="0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" name="Google Shape;179;p14"/>
          <p:cNvSpPr/>
          <p:nvPr/>
        </p:nvSpPr>
        <p:spPr>
          <a:xfrm>
            <a:off x="13226196" y="4162883"/>
            <a:ext cx="3719137" cy="3719137"/>
          </a:xfrm>
          <a:custGeom>
            <a:avLst/>
            <a:gdLst/>
            <a:ahLst/>
            <a:cxnLst/>
            <a:rect l="l" t="t" r="r" b="b"/>
            <a:pathLst>
              <a:path w="3719137" h="3719137" extrusionOk="0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" name="Google Shape;180;p14"/>
          <p:cNvSpPr/>
          <p:nvPr/>
        </p:nvSpPr>
        <p:spPr>
          <a:xfrm>
            <a:off x="3582222" y="1617742"/>
            <a:ext cx="2348051" cy="2345116"/>
          </a:xfrm>
          <a:custGeom>
            <a:avLst/>
            <a:gdLst/>
            <a:ahLst/>
            <a:cxnLst/>
            <a:rect l="l" t="t" r="r" b="b"/>
            <a:pathLst>
              <a:path w="2348051" h="2345116" extrusionOk="0">
                <a:moveTo>
                  <a:pt x="0" y="0"/>
                </a:moveTo>
                <a:lnTo>
                  <a:pt x="2348051" y="0"/>
                </a:lnTo>
                <a:lnTo>
                  <a:pt x="2348051" y="2345116"/>
                </a:lnTo>
                <a:lnTo>
                  <a:pt x="0" y="2345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1" name="Google Shape;181;p14"/>
          <p:cNvSpPr/>
          <p:nvPr/>
        </p:nvSpPr>
        <p:spPr>
          <a:xfrm rot="983857">
            <a:off x="12235070" y="1597990"/>
            <a:ext cx="2594834" cy="2832014"/>
          </a:xfrm>
          <a:custGeom>
            <a:avLst/>
            <a:gdLst/>
            <a:ahLst/>
            <a:cxnLst/>
            <a:rect l="l" t="t" r="r" b="b"/>
            <a:pathLst>
              <a:path w="2593011" h="2830025" extrusionOk="0">
                <a:moveTo>
                  <a:pt x="0" y="0"/>
                </a:moveTo>
                <a:lnTo>
                  <a:pt x="2593011" y="0"/>
                </a:lnTo>
                <a:lnTo>
                  <a:pt x="2593011" y="2830025"/>
                </a:lnTo>
                <a:lnTo>
                  <a:pt x="0" y="2830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2" name="Google Shape;182;p14"/>
          <p:cNvSpPr/>
          <p:nvPr/>
        </p:nvSpPr>
        <p:spPr>
          <a:xfrm rot="4514075">
            <a:off x="13981257" y="7471896"/>
            <a:ext cx="2386117" cy="3152116"/>
          </a:xfrm>
          <a:custGeom>
            <a:avLst/>
            <a:gdLst/>
            <a:ahLst/>
            <a:cxnLst/>
            <a:rect l="l" t="t" r="r" b="b"/>
            <a:pathLst>
              <a:path w="2384828" h="3150413" extrusionOk="0">
                <a:moveTo>
                  <a:pt x="0" y="0"/>
                </a:moveTo>
                <a:lnTo>
                  <a:pt x="2384828" y="0"/>
                </a:lnTo>
                <a:lnTo>
                  <a:pt x="2384828" y="3150412"/>
                </a:lnTo>
                <a:lnTo>
                  <a:pt x="0" y="3150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3" name="Google Shape;183;p14"/>
          <p:cNvSpPr txBox="1">
            <a:spLocks noGrp="1"/>
          </p:cNvSpPr>
          <p:nvPr>
            <p:ph type="subTitle" idx="1"/>
          </p:nvPr>
        </p:nvSpPr>
        <p:spPr>
          <a:xfrm>
            <a:off x="1690100" y="4663350"/>
            <a:ext cx="2888700" cy="77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/>
              <a:buNone/>
              <a:defRPr sz="37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subTitle" idx="2"/>
          </p:nvPr>
        </p:nvSpPr>
        <p:spPr>
          <a:xfrm>
            <a:off x="5651363" y="4663350"/>
            <a:ext cx="2888700" cy="77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/>
              <a:buNone/>
              <a:defRPr sz="37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subTitle" idx="3"/>
          </p:nvPr>
        </p:nvSpPr>
        <p:spPr>
          <a:xfrm>
            <a:off x="9680225" y="4663350"/>
            <a:ext cx="2888700" cy="77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/>
              <a:buNone/>
              <a:defRPr sz="37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subTitle" idx="4"/>
          </p:nvPr>
        </p:nvSpPr>
        <p:spPr>
          <a:xfrm>
            <a:off x="13641413" y="4663350"/>
            <a:ext cx="2888700" cy="77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/>
              <a:buNone/>
              <a:defRPr sz="37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body" idx="5"/>
          </p:nvPr>
        </p:nvSpPr>
        <p:spPr>
          <a:xfrm>
            <a:off x="1394895" y="6136350"/>
            <a:ext cx="34791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marL="914400" lvl="1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marL="1371600" lvl="2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marL="1828800" lvl="3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marL="2286000" lvl="4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marL="2743200" lvl="5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marL="3200400" lvl="6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marL="3657600" lvl="7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marL="4114800" lvl="8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body" idx="6"/>
          </p:nvPr>
        </p:nvSpPr>
        <p:spPr>
          <a:xfrm>
            <a:off x="5423857" y="6136350"/>
            <a:ext cx="34791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marL="914400" lvl="1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marL="1371600" lvl="2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marL="1828800" lvl="3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marL="2286000" lvl="4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marL="2743200" lvl="5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marL="3200400" lvl="6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marL="3657600" lvl="7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marL="4114800" lvl="8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189" name="Google Shape;189;p14"/>
          <p:cNvSpPr txBox="1">
            <a:spLocks noGrp="1"/>
          </p:cNvSpPr>
          <p:nvPr>
            <p:ph type="body" idx="7"/>
          </p:nvPr>
        </p:nvSpPr>
        <p:spPr>
          <a:xfrm>
            <a:off x="9385045" y="6136350"/>
            <a:ext cx="34791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marL="914400" lvl="1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marL="1371600" lvl="2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marL="1828800" lvl="3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marL="2286000" lvl="4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marL="2743200" lvl="5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marL="3200400" lvl="6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marL="3657600" lvl="7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marL="4114800" lvl="8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190" name="Google Shape;190;p14"/>
          <p:cNvSpPr txBox="1">
            <a:spLocks noGrp="1"/>
          </p:cNvSpPr>
          <p:nvPr>
            <p:ph type="body" idx="8"/>
          </p:nvPr>
        </p:nvSpPr>
        <p:spPr>
          <a:xfrm>
            <a:off x="13346220" y="6136350"/>
            <a:ext cx="34791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marL="914400" lvl="1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marL="1371600" lvl="2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marL="1828800" lvl="3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marL="2286000" lvl="4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marL="2743200" lvl="5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marL="3200400" lvl="6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marL="3657600" lvl="7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marL="4114800" lvl="8" indent="-37465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191" name="Google Shape;191;p14"/>
          <p:cNvSpPr txBox="1">
            <a:spLocks noGrp="1"/>
          </p:cNvSpPr>
          <p:nvPr>
            <p:ph type="body" idx="9"/>
          </p:nvPr>
        </p:nvSpPr>
        <p:spPr>
          <a:xfrm>
            <a:off x="4389325" y="8548750"/>
            <a:ext cx="9509400" cy="77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–"/>
              <a:defRPr sz="2400"/>
            </a:lvl4pPr>
            <a:lvl5pPr marL="2286000" lvl="4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»"/>
              <a:defRPr sz="2400"/>
            </a:lvl5pPr>
            <a:lvl6pPr marL="2743200" lvl="5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6pPr>
            <a:lvl7pPr marL="3200400" lvl="6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7pPr>
            <a:lvl8pPr marL="3657600" lvl="7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8pPr>
            <a:lvl9pPr marL="4114800" lvl="8" indent="-381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2">
  <p:cSld name="CUSTOM_1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>
            <a:spLocks noGrp="1"/>
          </p:cNvSpPr>
          <p:nvPr>
            <p:ph type="pic" idx="2"/>
          </p:nvPr>
        </p:nvSpPr>
        <p:spPr>
          <a:xfrm>
            <a:off x="1917800" y="4851250"/>
            <a:ext cx="5400300" cy="43920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15"/>
          <p:cNvSpPr>
            <a:spLocks noGrp="1"/>
          </p:cNvSpPr>
          <p:nvPr>
            <p:ph type="pic" idx="3"/>
          </p:nvPr>
        </p:nvSpPr>
        <p:spPr>
          <a:xfrm>
            <a:off x="8714125" y="6177125"/>
            <a:ext cx="7869300" cy="30660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1966050" y="1695050"/>
            <a:ext cx="6315900" cy="2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/>
          <p:nvPr/>
        </p:nvSpPr>
        <p:spPr>
          <a:xfrm>
            <a:off x="8714119" y="1953102"/>
            <a:ext cx="7869210" cy="3705682"/>
          </a:xfrm>
          <a:custGeom>
            <a:avLst/>
            <a:gdLst/>
            <a:ahLst/>
            <a:cxnLst/>
            <a:rect l="l" t="t" r="r" b="b"/>
            <a:pathLst>
              <a:path w="7869210" h="3705682" extrusionOk="0">
                <a:moveTo>
                  <a:pt x="0" y="0"/>
                </a:moveTo>
                <a:lnTo>
                  <a:pt x="7869209" y="0"/>
                </a:lnTo>
                <a:lnTo>
                  <a:pt x="7869209" y="3705682"/>
                </a:lnTo>
                <a:lnTo>
                  <a:pt x="0" y="3705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7" name="Google Shape;197;p15"/>
          <p:cNvSpPr/>
          <p:nvPr/>
        </p:nvSpPr>
        <p:spPr>
          <a:xfrm>
            <a:off x="10835725" y="1599567"/>
            <a:ext cx="3625996" cy="707069"/>
          </a:xfrm>
          <a:custGeom>
            <a:avLst/>
            <a:gdLst/>
            <a:ahLst/>
            <a:cxnLst/>
            <a:rect l="l" t="t" r="r" b="b"/>
            <a:pathLst>
              <a:path w="3625996" h="707069" extrusionOk="0">
                <a:moveTo>
                  <a:pt x="0" y="0"/>
                </a:moveTo>
                <a:lnTo>
                  <a:pt x="3625997" y="0"/>
                </a:lnTo>
                <a:lnTo>
                  <a:pt x="3625997" y="707069"/>
                </a:lnTo>
                <a:lnTo>
                  <a:pt x="0" y="707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8" name="Google Shape;198;p15"/>
          <p:cNvSpPr/>
          <p:nvPr/>
        </p:nvSpPr>
        <p:spPr>
          <a:xfrm rot="-1019221">
            <a:off x="1372819" y="4359682"/>
            <a:ext cx="2759470" cy="1172775"/>
          </a:xfrm>
          <a:custGeom>
            <a:avLst/>
            <a:gdLst/>
            <a:ahLst/>
            <a:cxnLst/>
            <a:rect l="l" t="t" r="r" b="b"/>
            <a:pathLst>
              <a:path w="2756216" h="1171392" extrusionOk="0">
                <a:moveTo>
                  <a:pt x="0" y="0"/>
                </a:moveTo>
                <a:lnTo>
                  <a:pt x="2756215" y="0"/>
                </a:lnTo>
                <a:lnTo>
                  <a:pt x="2756215" y="1171391"/>
                </a:lnTo>
                <a:lnTo>
                  <a:pt x="0" y="1171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9" name="Google Shape;199;p15"/>
          <p:cNvSpPr txBox="1"/>
          <p:nvPr/>
        </p:nvSpPr>
        <p:spPr>
          <a:xfrm>
            <a:off x="9533171" y="2856618"/>
            <a:ext cx="8622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71" b="0" i="0" u="none" strike="noStrike" cap="non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01</a:t>
            </a:r>
            <a:endParaRPr/>
          </a:p>
        </p:txBody>
      </p:sp>
      <p:sp>
        <p:nvSpPr>
          <p:cNvPr id="200" name="Google Shape;200;p15"/>
          <p:cNvSpPr txBox="1"/>
          <p:nvPr/>
        </p:nvSpPr>
        <p:spPr>
          <a:xfrm>
            <a:off x="9424126" y="4161267"/>
            <a:ext cx="10803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71" b="0" i="0" u="none" strike="noStrike" cap="non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02</a:t>
            </a:r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body" idx="1"/>
          </p:nvPr>
        </p:nvSpPr>
        <p:spPr>
          <a:xfrm>
            <a:off x="10715650" y="2770825"/>
            <a:ext cx="5867700" cy="104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1pPr>
            <a:lvl2pPr marL="914400" lvl="1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2pPr>
            <a:lvl3pPr marL="1371600" lvl="2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3pPr>
            <a:lvl4pPr marL="1828800" lvl="3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4pPr>
            <a:lvl5pPr marL="2286000" lvl="4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»"/>
              <a:defRPr sz="2450"/>
            </a:lvl5pPr>
            <a:lvl6pPr marL="2743200" lvl="5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6pPr>
            <a:lvl7pPr marL="3200400" lvl="6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7pPr>
            <a:lvl8pPr marL="3657600" lvl="7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8pPr>
            <a:lvl9pPr marL="4114800" lvl="8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body" idx="4"/>
          </p:nvPr>
        </p:nvSpPr>
        <p:spPr>
          <a:xfrm>
            <a:off x="10715650" y="4075475"/>
            <a:ext cx="5867700" cy="104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1pPr>
            <a:lvl2pPr marL="914400" lvl="1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2pPr>
            <a:lvl3pPr marL="1371600" lvl="2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3pPr>
            <a:lvl4pPr marL="1828800" lvl="3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4pPr>
            <a:lvl5pPr marL="2286000" lvl="4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»"/>
              <a:defRPr sz="2450"/>
            </a:lvl5pPr>
            <a:lvl6pPr marL="2743200" lvl="5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6pPr>
            <a:lvl7pPr marL="3200400" lvl="6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7pPr>
            <a:lvl8pPr marL="3657600" lvl="7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8pPr>
            <a:lvl9pPr marL="4114800" lvl="8" indent="-384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3">
  <p:cSld name="CUSTOM_1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"/>
          <p:cNvSpPr txBox="1">
            <a:spLocks noGrp="1"/>
          </p:cNvSpPr>
          <p:nvPr>
            <p:ph type="body" idx="1"/>
          </p:nvPr>
        </p:nvSpPr>
        <p:spPr>
          <a:xfrm>
            <a:off x="2017488" y="2838050"/>
            <a:ext cx="12306900" cy="104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"/>
          <p:cNvSpPr/>
          <p:nvPr/>
        </p:nvSpPr>
        <p:spPr>
          <a:xfrm>
            <a:off x="1527650" y="5457407"/>
            <a:ext cx="1235111" cy="546824"/>
          </a:xfrm>
          <a:custGeom>
            <a:avLst/>
            <a:gdLst/>
            <a:ahLst/>
            <a:cxnLst/>
            <a:rect l="l" t="t" r="r" b="b"/>
            <a:pathLst>
              <a:path w="1235111" h="546824" extrusionOk="0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117405"/>
            </a:stretch>
          </a:blipFill>
          <a:ln>
            <a:noFill/>
          </a:ln>
        </p:spPr>
      </p:sp>
      <p:sp>
        <p:nvSpPr>
          <p:cNvPr id="207" name="Google Shape;207;p16"/>
          <p:cNvSpPr/>
          <p:nvPr/>
        </p:nvSpPr>
        <p:spPr>
          <a:xfrm>
            <a:off x="1902405" y="5457407"/>
            <a:ext cx="1235111" cy="546824"/>
          </a:xfrm>
          <a:custGeom>
            <a:avLst/>
            <a:gdLst/>
            <a:ahLst/>
            <a:cxnLst/>
            <a:rect l="l" t="t" r="r" b="b"/>
            <a:pathLst>
              <a:path w="1235111" h="546824" extrusionOk="0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17405"/>
            </a:stretch>
          </a:blipFill>
          <a:ln>
            <a:noFill/>
          </a:ln>
        </p:spPr>
      </p:sp>
      <p:sp>
        <p:nvSpPr>
          <p:cNvPr id="208" name="Google Shape;208;p16"/>
          <p:cNvSpPr/>
          <p:nvPr/>
        </p:nvSpPr>
        <p:spPr>
          <a:xfrm>
            <a:off x="4536503" y="7320407"/>
            <a:ext cx="2947366" cy="1937893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9" name="Google Shape;209;p16"/>
          <p:cNvSpPr/>
          <p:nvPr/>
        </p:nvSpPr>
        <p:spPr>
          <a:xfrm>
            <a:off x="7670317" y="7320407"/>
            <a:ext cx="2947366" cy="1937893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0" name="Google Shape;210;p16"/>
          <p:cNvSpPr/>
          <p:nvPr/>
        </p:nvSpPr>
        <p:spPr>
          <a:xfrm>
            <a:off x="10804131" y="7320407"/>
            <a:ext cx="2947366" cy="1937893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" name="Google Shape;211;p16"/>
          <p:cNvSpPr/>
          <p:nvPr/>
        </p:nvSpPr>
        <p:spPr>
          <a:xfrm>
            <a:off x="1402688" y="7320407"/>
            <a:ext cx="2947366" cy="1937893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2" name="Google Shape;212;p16"/>
          <p:cNvSpPr/>
          <p:nvPr/>
        </p:nvSpPr>
        <p:spPr>
          <a:xfrm>
            <a:off x="13937946" y="7320407"/>
            <a:ext cx="2947366" cy="1937893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3" name="Google Shape;213;p16"/>
          <p:cNvSpPr/>
          <p:nvPr/>
        </p:nvSpPr>
        <p:spPr>
          <a:xfrm rot="9186892" flipH="1">
            <a:off x="3805719" y="6943096"/>
            <a:ext cx="1088180" cy="741941"/>
          </a:xfrm>
          <a:custGeom>
            <a:avLst/>
            <a:gdLst/>
            <a:ahLst/>
            <a:cxnLst/>
            <a:rect l="l" t="t" r="r" b="b"/>
            <a:pathLst>
              <a:path w="1087467" h="741455" extrusionOk="0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4" name="Google Shape;214;p16"/>
          <p:cNvSpPr/>
          <p:nvPr/>
        </p:nvSpPr>
        <p:spPr>
          <a:xfrm rot="9186892" flipH="1">
            <a:off x="6939533" y="6943096"/>
            <a:ext cx="1088180" cy="741941"/>
          </a:xfrm>
          <a:custGeom>
            <a:avLst/>
            <a:gdLst/>
            <a:ahLst/>
            <a:cxnLst/>
            <a:rect l="l" t="t" r="r" b="b"/>
            <a:pathLst>
              <a:path w="1087467" h="741455" extrusionOk="0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5" name="Google Shape;215;p16"/>
          <p:cNvSpPr/>
          <p:nvPr/>
        </p:nvSpPr>
        <p:spPr>
          <a:xfrm rot="9186892" flipH="1">
            <a:off x="10073348" y="6943096"/>
            <a:ext cx="1088180" cy="741941"/>
          </a:xfrm>
          <a:custGeom>
            <a:avLst/>
            <a:gdLst/>
            <a:ahLst/>
            <a:cxnLst/>
            <a:rect l="l" t="t" r="r" b="b"/>
            <a:pathLst>
              <a:path w="1087467" h="741455" extrusionOk="0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" name="Google Shape;216;p16"/>
          <p:cNvSpPr/>
          <p:nvPr/>
        </p:nvSpPr>
        <p:spPr>
          <a:xfrm rot="9186892" flipH="1">
            <a:off x="13207162" y="6943096"/>
            <a:ext cx="1088180" cy="741941"/>
          </a:xfrm>
          <a:custGeom>
            <a:avLst/>
            <a:gdLst/>
            <a:ahLst/>
            <a:cxnLst/>
            <a:rect l="l" t="t" r="r" b="b"/>
            <a:pathLst>
              <a:path w="1087467" h="741455" extrusionOk="0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7" name="Google Shape;217;p16"/>
          <p:cNvSpPr/>
          <p:nvPr/>
        </p:nvSpPr>
        <p:spPr>
          <a:xfrm>
            <a:off x="15411629" y="-202639"/>
            <a:ext cx="1840188" cy="4230317"/>
          </a:xfrm>
          <a:custGeom>
            <a:avLst/>
            <a:gdLst/>
            <a:ahLst/>
            <a:cxnLst/>
            <a:rect l="l" t="t" r="r" b="b"/>
            <a:pathLst>
              <a:path w="1840188" h="4230317" extrusionOk="0">
                <a:moveTo>
                  <a:pt x="0" y="0"/>
                </a:moveTo>
                <a:lnTo>
                  <a:pt x="1840188" y="0"/>
                </a:lnTo>
                <a:lnTo>
                  <a:pt x="1840188" y="4230317"/>
                </a:lnTo>
                <a:lnTo>
                  <a:pt x="0" y="4230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8" name="Google Shape;218;p16"/>
          <p:cNvSpPr txBox="1">
            <a:spLocks noGrp="1"/>
          </p:cNvSpPr>
          <p:nvPr>
            <p:ph type="body" idx="2"/>
          </p:nvPr>
        </p:nvSpPr>
        <p:spPr>
          <a:xfrm>
            <a:off x="1956275" y="6663675"/>
            <a:ext cx="18402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marL="914400" lvl="1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marL="1371600" lvl="2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marL="1828800" lvl="3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marL="2286000" lvl="4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marL="2743200" lvl="5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marL="3200400" lvl="6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marL="3657600" lvl="7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marL="4114800" lvl="8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body" idx="3"/>
          </p:nvPr>
        </p:nvSpPr>
        <p:spPr>
          <a:xfrm>
            <a:off x="5117350" y="6663675"/>
            <a:ext cx="18402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marL="914400" lvl="1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marL="1371600" lvl="2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marL="1828800" lvl="3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marL="2286000" lvl="4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marL="2743200" lvl="5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marL="3200400" lvl="6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marL="3657600" lvl="7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marL="4114800" lvl="8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body" idx="4"/>
          </p:nvPr>
        </p:nvSpPr>
        <p:spPr>
          <a:xfrm>
            <a:off x="8130438" y="6663675"/>
            <a:ext cx="18402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marL="914400" lvl="1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marL="1371600" lvl="2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marL="1828800" lvl="3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marL="2286000" lvl="4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marL="2743200" lvl="5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marL="3200400" lvl="6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marL="3657600" lvl="7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marL="4114800" lvl="8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body" idx="5"/>
          </p:nvPr>
        </p:nvSpPr>
        <p:spPr>
          <a:xfrm>
            <a:off x="11357700" y="6663675"/>
            <a:ext cx="18402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marL="914400" lvl="1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marL="1371600" lvl="2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marL="1828800" lvl="3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marL="2286000" lvl="4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marL="2743200" lvl="5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marL="3200400" lvl="6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marL="3657600" lvl="7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marL="4114800" lvl="8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body" idx="6"/>
          </p:nvPr>
        </p:nvSpPr>
        <p:spPr>
          <a:xfrm>
            <a:off x="14491525" y="6663675"/>
            <a:ext cx="18402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marL="914400" lvl="1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marL="1371600" lvl="2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marL="1828800" lvl="3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marL="2286000" lvl="4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marL="2743200" lvl="5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marL="3200400" lvl="6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marL="3657600" lvl="7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marL="4114800" lvl="8" indent="-3365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223" name="Google Shape;223;p16"/>
          <p:cNvSpPr txBox="1">
            <a:spLocks noGrp="1"/>
          </p:cNvSpPr>
          <p:nvPr>
            <p:ph type="subTitle" idx="7"/>
          </p:nvPr>
        </p:nvSpPr>
        <p:spPr>
          <a:xfrm rot="5400000">
            <a:off x="14688250" y="1143019"/>
            <a:ext cx="3126600" cy="151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200"/>
              <a:buFont typeface="Sedgwick Ave"/>
              <a:buNone/>
              <a:defRPr sz="42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6"/>
          <p:cNvSpPr txBox="1">
            <a:spLocks noGrp="1"/>
          </p:cNvSpPr>
          <p:nvPr>
            <p:ph type="body" idx="8"/>
          </p:nvPr>
        </p:nvSpPr>
        <p:spPr>
          <a:xfrm>
            <a:off x="1672050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grpSp>
        <p:nvGrpSpPr>
          <p:cNvPr id="225" name="Google Shape;225;p16"/>
          <p:cNvGrpSpPr/>
          <p:nvPr/>
        </p:nvGrpSpPr>
        <p:grpSpPr>
          <a:xfrm>
            <a:off x="3473769" y="5457407"/>
            <a:ext cx="1609865" cy="546824"/>
            <a:chOff x="0" y="0"/>
            <a:chExt cx="2146487" cy="729098"/>
          </a:xfrm>
        </p:grpSpPr>
        <p:sp>
          <p:nvSpPr>
            <p:cNvPr id="226" name="Google Shape;226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27" name="Google Shape;227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117405"/>
              </a:stretch>
            </a:blipFill>
            <a:ln>
              <a:noFill/>
            </a:ln>
          </p:spPr>
        </p:sp>
      </p:grpSp>
      <p:sp>
        <p:nvSpPr>
          <p:cNvPr id="228" name="Google Shape;228;p16"/>
          <p:cNvSpPr/>
          <p:nvPr/>
        </p:nvSpPr>
        <p:spPr>
          <a:xfrm>
            <a:off x="5419888" y="5457407"/>
            <a:ext cx="1235111" cy="546824"/>
          </a:xfrm>
          <a:custGeom>
            <a:avLst/>
            <a:gdLst/>
            <a:ahLst/>
            <a:cxnLst/>
            <a:rect l="l" t="t" r="r" b="b"/>
            <a:pathLst>
              <a:path w="1235111" h="546824" extrusionOk="0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117405"/>
            </a:stretch>
          </a:blipFill>
          <a:ln>
            <a:noFill/>
          </a:ln>
        </p:spPr>
      </p:sp>
      <p:sp>
        <p:nvSpPr>
          <p:cNvPr id="229" name="Google Shape;229;p16"/>
          <p:cNvSpPr/>
          <p:nvPr/>
        </p:nvSpPr>
        <p:spPr>
          <a:xfrm>
            <a:off x="5794643" y="5457407"/>
            <a:ext cx="1235111" cy="546824"/>
          </a:xfrm>
          <a:custGeom>
            <a:avLst/>
            <a:gdLst/>
            <a:ahLst/>
            <a:cxnLst/>
            <a:rect l="l" t="t" r="r" b="b"/>
            <a:pathLst>
              <a:path w="1235111" h="546824" extrusionOk="0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17405"/>
            </a:stretch>
          </a:blipFill>
          <a:ln>
            <a:noFill/>
          </a:ln>
        </p:spPr>
      </p:sp>
      <p:grpSp>
        <p:nvGrpSpPr>
          <p:cNvPr id="230" name="Google Shape;230;p16"/>
          <p:cNvGrpSpPr/>
          <p:nvPr/>
        </p:nvGrpSpPr>
        <p:grpSpPr>
          <a:xfrm>
            <a:off x="15150485" y="5457407"/>
            <a:ext cx="1609865" cy="546824"/>
            <a:chOff x="0" y="0"/>
            <a:chExt cx="2146487" cy="729098"/>
          </a:xfrm>
        </p:grpSpPr>
        <p:sp>
          <p:nvSpPr>
            <p:cNvPr id="231" name="Google Shape;231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32" name="Google Shape;232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117405"/>
              </a:stretch>
            </a:blipFill>
            <a:ln>
              <a:noFill/>
            </a:ln>
          </p:spPr>
        </p:sp>
      </p:grpSp>
      <p:grpSp>
        <p:nvGrpSpPr>
          <p:cNvPr id="233" name="Google Shape;233;p16"/>
          <p:cNvGrpSpPr/>
          <p:nvPr/>
        </p:nvGrpSpPr>
        <p:grpSpPr>
          <a:xfrm>
            <a:off x="9312127" y="5457407"/>
            <a:ext cx="1609865" cy="546824"/>
            <a:chOff x="0" y="0"/>
            <a:chExt cx="2146487" cy="729098"/>
          </a:xfrm>
        </p:grpSpPr>
        <p:sp>
          <p:nvSpPr>
            <p:cNvPr id="234" name="Google Shape;234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35" name="Google Shape;235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117405"/>
              </a:stretch>
            </a:blipFill>
            <a:ln>
              <a:noFill/>
            </a:ln>
          </p:spPr>
        </p:sp>
      </p:grpSp>
      <p:grpSp>
        <p:nvGrpSpPr>
          <p:cNvPr id="236" name="Google Shape;236;p16"/>
          <p:cNvGrpSpPr/>
          <p:nvPr/>
        </p:nvGrpSpPr>
        <p:grpSpPr>
          <a:xfrm>
            <a:off x="11258246" y="5457407"/>
            <a:ext cx="1609865" cy="546824"/>
            <a:chOff x="0" y="0"/>
            <a:chExt cx="2146487" cy="729098"/>
          </a:xfrm>
        </p:grpSpPr>
        <p:sp>
          <p:nvSpPr>
            <p:cNvPr id="237" name="Google Shape;237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38" name="Google Shape;238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117405"/>
              </a:stretch>
            </a:blipFill>
            <a:ln>
              <a:noFill/>
            </a:ln>
          </p:spPr>
        </p:sp>
      </p:grpSp>
      <p:grpSp>
        <p:nvGrpSpPr>
          <p:cNvPr id="239" name="Google Shape;239;p16"/>
          <p:cNvGrpSpPr/>
          <p:nvPr/>
        </p:nvGrpSpPr>
        <p:grpSpPr>
          <a:xfrm>
            <a:off x="13204366" y="5457407"/>
            <a:ext cx="1609865" cy="546824"/>
            <a:chOff x="0" y="0"/>
            <a:chExt cx="2146487" cy="729098"/>
          </a:xfrm>
        </p:grpSpPr>
        <p:sp>
          <p:nvSpPr>
            <p:cNvPr id="240" name="Google Shape;240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41" name="Google Shape;241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117405"/>
              </a:stretch>
            </a:blipFill>
            <a:ln>
              <a:noFill/>
            </a:ln>
          </p:spPr>
        </p:sp>
      </p:grpSp>
      <p:grpSp>
        <p:nvGrpSpPr>
          <p:cNvPr id="242" name="Google Shape;242;p16"/>
          <p:cNvGrpSpPr/>
          <p:nvPr/>
        </p:nvGrpSpPr>
        <p:grpSpPr>
          <a:xfrm>
            <a:off x="7366008" y="5457407"/>
            <a:ext cx="1609865" cy="546824"/>
            <a:chOff x="0" y="0"/>
            <a:chExt cx="2146487" cy="729098"/>
          </a:xfrm>
        </p:grpSpPr>
        <p:sp>
          <p:nvSpPr>
            <p:cNvPr id="243" name="Google Shape;243;p16"/>
            <p:cNvSpPr/>
            <p:nvPr/>
          </p:nvSpPr>
          <p:spPr>
            <a:xfrm>
              <a:off x="0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r="-117405"/>
              </a:stretch>
            </a:blipFill>
            <a:ln>
              <a:noFill/>
            </a:ln>
          </p:spPr>
        </p:sp>
        <p:sp>
          <p:nvSpPr>
            <p:cNvPr id="244" name="Google Shape;244;p16"/>
            <p:cNvSpPr/>
            <p:nvPr/>
          </p:nvSpPr>
          <p:spPr>
            <a:xfrm>
              <a:off x="499673" y="0"/>
              <a:ext cx="1646814" cy="729098"/>
            </a:xfrm>
            <a:custGeom>
              <a:avLst/>
              <a:gdLst/>
              <a:ahLst/>
              <a:cxnLst/>
              <a:rect l="l" t="t" r="r" b="b"/>
              <a:pathLst>
                <a:path w="1646814" h="729098" extrusionOk="0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117405"/>
              </a:stretch>
            </a:blipFill>
            <a:ln>
              <a:noFill/>
            </a:ln>
          </p:spPr>
        </p:sp>
      </p:grpSp>
      <p:sp>
        <p:nvSpPr>
          <p:cNvPr id="245" name="Google Shape;245;p16"/>
          <p:cNvSpPr txBox="1">
            <a:spLocks noGrp="1"/>
          </p:cNvSpPr>
          <p:nvPr>
            <p:ph type="body" idx="9"/>
          </p:nvPr>
        </p:nvSpPr>
        <p:spPr>
          <a:xfrm>
            <a:off x="3607913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46" name="Google Shape;246;p16"/>
          <p:cNvSpPr txBox="1">
            <a:spLocks noGrp="1"/>
          </p:cNvSpPr>
          <p:nvPr>
            <p:ph type="body" idx="13"/>
          </p:nvPr>
        </p:nvSpPr>
        <p:spPr>
          <a:xfrm>
            <a:off x="5554000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47" name="Google Shape;247;p16"/>
          <p:cNvSpPr txBox="1">
            <a:spLocks noGrp="1"/>
          </p:cNvSpPr>
          <p:nvPr>
            <p:ph type="body" idx="14"/>
          </p:nvPr>
        </p:nvSpPr>
        <p:spPr>
          <a:xfrm>
            <a:off x="7433063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body" idx="15"/>
          </p:nvPr>
        </p:nvSpPr>
        <p:spPr>
          <a:xfrm>
            <a:off x="9446250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body" idx="16"/>
          </p:nvPr>
        </p:nvSpPr>
        <p:spPr>
          <a:xfrm>
            <a:off x="11392388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50" name="Google Shape;250;p16"/>
          <p:cNvSpPr txBox="1">
            <a:spLocks noGrp="1"/>
          </p:cNvSpPr>
          <p:nvPr>
            <p:ph type="body" idx="17"/>
          </p:nvPr>
        </p:nvSpPr>
        <p:spPr>
          <a:xfrm>
            <a:off x="13338475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51" name="Google Shape;251;p16"/>
          <p:cNvSpPr txBox="1">
            <a:spLocks noGrp="1"/>
          </p:cNvSpPr>
          <p:nvPr>
            <p:ph type="body" idx="18"/>
          </p:nvPr>
        </p:nvSpPr>
        <p:spPr>
          <a:xfrm>
            <a:off x="15284600" y="5549313"/>
            <a:ext cx="1341600" cy="36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marL="1371600" lvl="2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marL="1828800" lvl="3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marL="2286000" lvl="4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marL="2743200" lvl="5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 rtl="0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A7B4-3214-407A-BF83-78D0398E012E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2A01-C87B-4082-AFB7-9302CC538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3"/>
          <p:cNvGrpSpPr/>
          <p:nvPr/>
        </p:nvGrpSpPr>
        <p:grpSpPr>
          <a:xfrm>
            <a:off x="2134744" y="5814188"/>
            <a:ext cx="6520183" cy="3442827"/>
            <a:chOff x="1308" y="0"/>
            <a:chExt cx="8693578" cy="4590436"/>
          </a:xfrm>
        </p:grpSpPr>
        <p:sp>
          <p:nvSpPr>
            <p:cNvPr id="15" name="Google Shape;15;p3"/>
            <p:cNvSpPr/>
            <p:nvPr/>
          </p:nvSpPr>
          <p:spPr>
            <a:xfrm rot="2839866">
              <a:off x="690731" y="645368"/>
              <a:ext cx="3189943" cy="3273262"/>
            </a:xfrm>
            <a:custGeom>
              <a:avLst/>
              <a:gdLst/>
              <a:ahLst/>
              <a:cxnLst/>
              <a:rect l="l" t="t" r="r" b="b"/>
              <a:pathLst>
                <a:path w="3191170" h="3274521" extrusionOk="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" name="Google Shape;16;p3"/>
            <p:cNvSpPr/>
            <p:nvPr/>
          </p:nvSpPr>
          <p:spPr>
            <a:xfrm rot="2839866">
              <a:off x="4815518" y="671806"/>
              <a:ext cx="3189943" cy="3273262"/>
            </a:xfrm>
            <a:custGeom>
              <a:avLst/>
              <a:gdLst/>
              <a:ahLst/>
              <a:cxnLst/>
              <a:rect l="l" t="t" r="r" b="b"/>
              <a:pathLst>
                <a:path w="3191170" h="3274521" extrusionOk="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7" name="Google Shape;17;p3"/>
          <p:cNvSpPr/>
          <p:nvPr/>
        </p:nvSpPr>
        <p:spPr>
          <a:xfrm rot="-2157222">
            <a:off x="1226965" y="1717537"/>
            <a:ext cx="2747599" cy="1252434"/>
          </a:xfrm>
          <a:custGeom>
            <a:avLst/>
            <a:gdLst/>
            <a:ahLst/>
            <a:cxnLst/>
            <a:rect l="l" t="t" r="r" b="b"/>
            <a:pathLst>
              <a:path w="2745875" h="1251648" extrusionOk="0">
                <a:moveTo>
                  <a:pt x="0" y="0"/>
                </a:moveTo>
                <a:lnTo>
                  <a:pt x="2745875" y="0"/>
                </a:lnTo>
                <a:lnTo>
                  <a:pt x="2745875" y="1251649"/>
                </a:lnTo>
                <a:lnTo>
                  <a:pt x="0" y="1251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5048" b="-25048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 rot="779677">
            <a:off x="11926688" y="4067992"/>
            <a:ext cx="2696268" cy="2720496"/>
          </a:xfrm>
          <a:custGeom>
            <a:avLst/>
            <a:gdLst/>
            <a:ahLst/>
            <a:cxnLst/>
            <a:rect l="l" t="t" r="r" b="b"/>
            <a:pathLst>
              <a:path w="2694584" h="2718797" extrusionOk="0">
                <a:moveTo>
                  <a:pt x="0" y="0"/>
                </a:moveTo>
                <a:lnTo>
                  <a:pt x="2694583" y="0"/>
                </a:lnTo>
                <a:lnTo>
                  <a:pt x="2694583" y="2718797"/>
                </a:lnTo>
                <a:lnTo>
                  <a:pt x="0" y="2718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87953" t="-46237" r="-87953" b="-40867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 rot="-2572284">
            <a:off x="1082929" y="7449982"/>
            <a:ext cx="2379547" cy="2737134"/>
          </a:xfrm>
          <a:custGeom>
            <a:avLst/>
            <a:gdLst/>
            <a:ahLst/>
            <a:cxnLst/>
            <a:rect l="l" t="t" r="r" b="b"/>
            <a:pathLst>
              <a:path w="2380790" h="2738564" extrusionOk="0">
                <a:moveTo>
                  <a:pt x="0" y="0"/>
                </a:moveTo>
                <a:lnTo>
                  <a:pt x="2380789" y="0"/>
                </a:lnTo>
                <a:lnTo>
                  <a:pt x="2380789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9659" r="-28459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11755327" y="1477904"/>
            <a:ext cx="2792349" cy="1763634"/>
          </a:xfrm>
          <a:custGeom>
            <a:avLst/>
            <a:gdLst/>
            <a:ahLst/>
            <a:cxnLst/>
            <a:rect l="l" t="t" r="r" b="b"/>
            <a:pathLst>
              <a:path w="2792349" h="1763634" extrusionOk="0">
                <a:moveTo>
                  <a:pt x="0" y="0"/>
                </a:moveTo>
                <a:lnTo>
                  <a:pt x="2792349" y="0"/>
                </a:lnTo>
                <a:lnTo>
                  <a:pt x="2792349" y="1763634"/>
                </a:lnTo>
                <a:lnTo>
                  <a:pt x="0" y="17636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9769" t="-23618" r="-12288" b="-8609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14332760" y="3241538"/>
            <a:ext cx="2779791" cy="1901962"/>
          </a:xfrm>
          <a:custGeom>
            <a:avLst/>
            <a:gdLst/>
            <a:ahLst/>
            <a:cxnLst/>
            <a:rect l="l" t="t" r="r" b="b"/>
            <a:pathLst>
              <a:path w="2779791" h="1901962" extrusionOk="0">
                <a:moveTo>
                  <a:pt x="0" y="0"/>
                </a:moveTo>
                <a:lnTo>
                  <a:pt x="2779791" y="0"/>
                </a:lnTo>
                <a:lnTo>
                  <a:pt x="2779791" y="1901962"/>
                </a:lnTo>
                <a:lnTo>
                  <a:pt x="0" y="1901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14466357" y="6672405"/>
            <a:ext cx="2512597" cy="1719146"/>
          </a:xfrm>
          <a:custGeom>
            <a:avLst/>
            <a:gdLst/>
            <a:ahLst/>
            <a:cxnLst/>
            <a:rect l="l" t="t" r="r" b="b"/>
            <a:pathLst>
              <a:path w="2512597" h="1719146" extrusionOk="0">
                <a:moveTo>
                  <a:pt x="0" y="0"/>
                </a:moveTo>
                <a:lnTo>
                  <a:pt x="2512597" y="0"/>
                </a:lnTo>
                <a:lnTo>
                  <a:pt x="2512597" y="1719145"/>
                </a:lnTo>
                <a:lnTo>
                  <a:pt x="0" y="1719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>
            <a:off x="9154673" y="3044082"/>
            <a:ext cx="2677699" cy="1832110"/>
          </a:xfrm>
          <a:custGeom>
            <a:avLst/>
            <a:gdLst/>
            <a:ahLst/>
            <a:cxnLst/>
            <a:rect l="l" t="t" r="r" b="b"/>
            <a:pathLst>
              <a:path w="2677699" h="1832110" extrusionOk="0">
                <a:moveTo>
                  <a:pt x="0" y="0"/>
                </a:moveTo>
                <a:lnTo>
                  <a:pt x="2677699" y="0"/>
                </a:lnTo>
                <a:lnTo>
                  <a:pt x="2677699" y="1832110"/>
                </a:lnTo>
                <a:lnTo>
                  <a:pt x="0" y="1832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 flipH="1">
            <a:off x="9497473" y="5905932"/>
            <a:ext cx="2520710" cy="1724697"/>
          </a:xfrm>
          <a:custGeom>
            <a:avLst/>
            <a:gdLst/>
            <a:ahLst/>
            <a:cxnLst/>
            <a:rect l="l" t="t" r="r" b="b"/>
            <a:pathLst>
              <a:path w="2520710" h="1724697" extrusionOk="0">
                <a:moveTo>
                  <a:pt x="2520710" y="0"/>
                </a:moveTo>
                <a:lnTo>
                  <a:pt x="0" y="0"/>
                </a:lnTo>
                <a:lnTo>
                  <a:pt x="0" y="1724696"/>
                </a:lnTo>
                <a:lnTo>
                  <a:pt x="2520710" y="1724696"/>
                </a:lnTo>
                <a:lnTo>
                  <a:pt x="252071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25;p3"/>
          <p:cNvSpPr/>
          <p:nvPr/>
        </p:nvSpPr>
        <p:spPr>
          <a:xfrm>
            <a:off x="12142077" y="7003845"/>
            <a:ext cx="1676556" cy="2432951"/>
          </a:xfrm>
          <a:custGeom>
            <a:avLst/>
            <a:gdLst/>
            <a:ahLst/>
            <a:cxnLst/>
            <a:rect l="l" t="t" r="r" b="b"/>
            <a:pathLst>
              <a:path w="1676556" h="2432951" extrusionOk="0">
                <a:moveTo>
                  <a:pt x="0" y="0"/>
                </a:moveTo>
                <a:lnTo>
                  <a:pt x="1676556" y="0"/>
                </a:lnTo>
                <a:lnTo>
                  <a:pt x="1676556" y="2432951"/>
                </a:lnTo>
                <a:lnTo>
                  <a:pt x="0" y="2432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l="-47428" r="-64647"/>
            </a:stretch>
          </a:blipFill>
          <a:ln>
            <a:noFill/>
          </a:ln>
        </p:spPr>
      </p:sp>
      <p:sp>
        <p:nvSpPr>
          <p:cNvPr id="26" name="Google Shape;26;p3"/>
          <p:cNvSpPr/>
          <p:nvPr/>
        </p:nvSpPr>
        <p:spPr>
          <a:xfrm rot="3440531">
            <a:off x="13988511" y="1708920"/>
            <a:ext cx="2669295" cy="2132642"/>
          </a:xfrm>
          <a:custGeom>
            <a:avLst/>
            <a:gdLst/>
            <a:ahLst/>
            <a:cxnLst/>
            <a:rect l="l" t="t" r="r" b="b"/>
            <a:pathLst>
              <a:path w="2667420" h="2131144" extrusionOk="0">
                <a:moveTo>
                  <a:pt x="0" y="0"/>
                </a:moveTo>
                <a:lnTo>
                  <a:pt x="2667420" y="0"/>
                </a:lnTo>
                <a:lnTo>
                  <a:pt x="2667420" y="2131144"/>
                </a:lnTo>
                <a:lnTo>
                  <a:pt x="0" y="2131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34578" t="-19239" r="-30749" b="-22349"/>
            </a:stretch>
          </a:blipFill>
          <a:ln>
            <a:noFill/>
          </a:ln>
        </p:spPr>
      </p:sp>
      <p:sp>
        <p:nvSpPr>
          <p:cNvPr id="27" name="Google Shape;27;p3"/>
          <p:cNvSpPr/>
          <p:nvPr/>
        </p:nvSpPr>
        <p:spPr>
          <a:xfrm rot="352895">
            <a:off x="9258361" y="1839810"/>
            <a:ext cx="2668128" cy="2131710"/>
          </a:xfrm>
          <a:custGeom>
            <a:avLst/>
            <a:gdLst/>
            <a:ahLst/>
            <a:cxnLst/>
            <a:rect l="l" t="t" r="r" b="b"/>
            <a:pathLst>
              <a:path w="2667420" h="2131144" extrusionOk="0">
                <a:moveTo>
                  <a:pt x="0" y="0"/>
                </a:moveTo>
                <a:lnTo>
                  <a:pt x="2667419" y="0"/>
                </a:lnTo>
                <a:lnTo>
                  <a:pt x="2667419" y="2131144"/>
                </a:lnTo>
                <a:lnTo>
                  <a:pt x="0" y="2131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34578" t="-19239" r="-30749" b="-22349"/>
            </a:stretch>
          </a:blipFill>
          <a:ln>
            <a:noFill/>
          </a:ln>
        </p:spPr>
      </p:sp>
      <p:sp>
        <p:nvSpPr>
          <p:cNvPr id="28" name="Google Shape;28;p3"/>
          <p:cNvSpPr/>
          <p:nvPr/>
        </p:nvSpPr>
        <p:spPr>
          <a:xfrm rot="8890605">
            <a:off x="14920300" y="5152258"/>
            <a:ext cx="2359410" cy="1507250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52208" t="-27207" r="-34777" b="-73056"/>
            </a:stretch>
          </a:blipFill>
          <a:ln>
            <a:noFill/>
          </a:ln>
        </p:spPr>
      </p:sp>
      <p:sp>
        <p:nvSpPr>
          <p:cNvPr id="29" name="Google Shape;29;p3"/>
          <p:cNvSpPr/>
          <p:nvPr/>
        </p:nvSpPr>
        <p:spPr>
          <a:xfrm rot="-10421485">
            <a:off x="13520576" y="7894960"/>
            <a:ext cx="2361023" cy="1508280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52208" t="-27207" r="-34777" b="-73056"/>
            </a:stretch>
          </a:blipFill>
          <a:ln>
            <a:noFill/>
          </a:ln>
        </p:spPr>
      </p:sp>
      <p:sp>
        <p:nvSpPr>
          <p:cNvPr id="30" name="Google Shape;30;p3"/>
          <p:cNvSpPr/>
          <p:nvPr/>
        </p:nvSpPr>
        <p:spPr>
          <a:xfrm rot="-6955494">
            <a:off x="10120951" y="7708960"/>
            <a:ext cx="2360176" cy="1507739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52208" t="-27207" r="-34777" b="-73056"/>
            </a:stretch>
          </a:blip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-5692235">
            <a:off x="9410806" y="5009320"/>
            <a:ext cx="2361148" cy="1508360"/>
          </a:xfrm>
          <a:custGeom>
            <a:avLst/>
            <a:gdLst/>
            <a:ahLst/>
            <a:cxnLst/>
            <a:rect l="l" t="t" r="r" b="b"/>
            <a:pathLst>
              <a:path w="2358518" h="1506680" extrusionOk="0">
                <a:moveTo>
                  <a:pt x="0" y="0"/>
                </a:moveTo>
                <a:lnTo>
                  <a:pt x="2358519" y="0"/>
                </a:lnTo>
                <a:lnTo>
                  <a:pt x="2358519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l="-52208" t="-27207" r="-34777" b="-73056"/>
            </a:stretch>
          </a:blipFill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1702589" y="2857500"/>
            <a:ext cx="7545600" cy="375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1502789" y="6608100"/>
            <a:ext cx="7945200" cy="67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4350"/>
              <a:buNone/>
              <a:defRPr sz="4350"/>
            </a:lvl1pPr>
            <a:lvl2pPr lvl="1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2"/>
          </p:nvPr>
        </p:nvSpPr>
        <p:spPr>
          <a:xfrm>
            <a:off x="1502789" y="8209650"/>
            <a:ext cx="7945200" cy="67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8024" y="4516088"/>
            <a:ext cx="7246751" cy="4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/>
          <p:nvPr/>
        </p:nvSpPr>
        <p:spPr>
          <a:xfrm rot="587529">
            <a:off x="12943079" y="3380530"/>
            <a:ext cx="3494482" cy="3702763"/>
          </a:xfrm>
          <a:custGeom>
            <a:avLst/>
            <a:gdLst/>
            <a:ahLst/>
            <a:cxnLst/>
            <a:rect l="l" t="t" r="r" b="b"/>
            <a:pathLst>
              <a:path w="3496012" h="3704384" extrusionOk="0">
                <a:moveTo>
                  <a:pt x="0" y="0"/>
                </a:moveTo>
                <a:lnTo>
                  <a:pt x="3496012" y="0"/>
                </a:lnTo>
                <a:lnTo>
                  <a:pt x="3496012" y="3704383"/>
                </a:lnTo>
                <a:lnTo>
                  <a:pt x="0" y="3704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" name="Google Shape;38;p4"/>
          <p:cNvSpPr/>
          <p:nvPr/>
        </p:nvSpPr>
        <p:spPr>
          <a:xfrm rot="-1073513">
            <a:off x="2184847" y="2558529"/>
            <a:ext cx="2357264" cy="6502797"/>
          </a:xfrm>
          <a:custGeom>
            <a:avLst/>
            <a:gdLst/>
            <a:ahLst/>
            <a:cxnLst/>
            <a:rect l="l" t="t" r="r" b="b"/>
            <a:pathLst>
              <a:path w="2355131" h="6496912" extrusionOk="0">
                <a:moveTo>
                  <a:pt x="0" y="0"/>
                </a:moveTo>
                <a:lnTo>
                  <a:pt x="2355131" y="0"/>
                </a:lnTo>
                <a:lnTo>
                  <a:pt x="2355131" y="6496912"/>
                </a:lnTo>
                <a:lnTo>
                  <a:pt x="0" y="6496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9" name="Google Shape;39;p4"/>
          <p:cNvSpPr/>
          <p:nvPr/>
        </p:nvSpPr>
        <p:spPr>
          <a:xfrm>
            <a:off x="12308280" y="6734552"/>
            <a:ext cx="4569306" cy="3126367"/>
          </a:xfrm>
          <a:custGeom>
            <a:avLst/>
            <a:gdLst/>
            <a:ahLst/>
            <a:cxnLst/>
            <a:rect l="l" t="t" r="r" b="b"/>
            <a:pathLst>
              <a:path w="4569306" h="3126367" extrusionOk="0">
                <a:moveTo>
                  <a:pt x="0" y="0"/>
                </a:moveTo>
                <a:lnTo>
                  <a:pt x="4569305" y="0"/>
                </a:lnTo>
                <a:lnTo>
                  <a:pt x="4569305" y="3126367"/>
                </a:lnTo>
                <a:lnTo>
                  <a:pt x="0" y="3126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" name="Google Shape;40;p4"/>
          <p:cNvSpPr/>
          <p:nvPr/>
        </p:nvSpPr>
        <p:spPr>
          <a:xfrm rot="6786274">
            <a:off x="15334477" y="1977256"/>
            <a:ext cx="1845459" cy="1391631"/>
          </a:xfrm>
          <a:custGeom>
            <a:avLst/>
            <a:gdLst/>
            <a:ahLst/>
            <a:cxnLst/>
            <a:rect l="l" t="t" r="r" b="b"/>
            <a:pathLst>
              <a:path w="1845038" h="1391314" extrusionOk="0">
                <a:moveTo>
                  <a:pt x="0" y="0"/>
                </a:moveTo>
                <a:lnTo>
                  <a:pt x="1845038" y="0"/>
                </a:lnTo>
                <a:lnTo>
                  <a:pt x="1845038" y="1391313"/>
                </a:lnTo>
                <a:lnTo>
                  <a:pt x="0" y="1391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0799" r="-11679" b="-20209"/>
            </a:stretch>
          </a:blipFill>
          <a:ln>
            <a:noFill/>
          </a:ln>
        </p:spPr>
      </p:sp>
      <p:pic>
        <p:nvPicPr>
          <p:cNvPr id="41" name="Google Shape;4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8024" y="5787999"/>
            <a:ext cx="7246751" cy="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8024" y="7042864"/>
            <a:ext cx="7246751" cy="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8024" y="8338049"/>
            <a:ext cx="7246751" cy="4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4388800" y="1933071"/>
            <a:ext cx="9625200" cy="183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subTitle" idx="1"/>
          </p:nvPr>
        </p:nvSpPr>
        <p:spPr>
          <a:xfrm>
            <a:off x="5720600" y="3977083"/>
            <a:ext cx="69330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subTitle" idx="2"/>
          </p:nvPr>
        </p:nvSpPr>
        <p:spPr>
          <a:xfrm>
            <a:off x="5720600" y="5270788"/>
            <a:ext cx="69330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ubTitle" idx="3"/>
          </p:nvPr>
        </p:nvSpPr>
        <p:spPr>
          <a:xfrm>
            <a:off x="5720600" y="6469707"/>
            <a:ext cx="69330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subTitle" idx="4"/>
          </p:nvPr>
        </p:nvSpPr>
        <p:spPr>
          <a:xfrm>
            <a:off x="5720600" y="7781202"/>
            <a:ext cx="69330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1680800" y="4272550"/>
            <a:ext cx="4080218" cy="2810250"/>
          </a:xfrm>
          <a:custGeom>
            <a:avLst/>
            <a:gdLst/>
            <a:ahLst/>
            <a:cxnLst/>
            <a:rect l="l" t="t" r="r" b="b"/>
            <a:pathLst>
              <a:path w="4080218" h="2810250" extrusionOk="0">
                <a:moveTo>
                  <a:pt x="0" y="0"/>
                </a:moveTo>
                <a:lnTo>
                  <a:pt x="4080219" y="0"/>
                </a:lnTo>
                <a:lnTo>
                  <a:pt x="4080219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" name="Google Shape;51;p5"/>
          <p:cNvSpPr/>
          <p:nvPr/>
        </p:nvSpPr>
        <p:spPr>
          <a:xfrm>
            <a:off x="7103891" y="4272550"/>
            <a:ext cx="4080218" cy="2810250"/>
          </a:xfrm>
          <a:custGeom>
            <a:avLst/>
            <a:gdLst/>
            <a:ahLst/>
            <a:cxnLst/>
            <a:rect l="l" t="t" r="r" b="b"/>
            <a:pathLst>
              <a:path w="4080218" h="2810250" extrusionOk="0">
                <a:moveTo>
                  <a:pt x="0" y="0"/>
                </a:moveTo>
                <a:lnTo>
                  <a:pt x="4080218" y="0"/>
                </a:lnTo>
                <a:lnTo>
                  <a:pt x="4080218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2" name="Google Shape;52;p5"/>
          <p:cNvSpPr/>
          <p:nvPr/>
        </p:nvSpPr>
        <p:spPr>
          <a:xfrm>
            <a:off x="12527134" y="4272550"/>
            <a:ext cx="4080218" cy="2810250"/>
          </a:xfrm>
          <a:custGeom>
            <a:avLst/>
            <a:gdLst/>
            <a:ahLst/>
            <a:cxnLst/>
            <a:rect l="l" t="t" r="r" b="b"/>
            <a:pathLst>
              <a:path w="4080218" h="2810250" extrusionOk="0">
                <a:moveTo>
                  <a:pt x="0" y="0"/>
                </a:moveTo>
                <a:lnTo>
                  <a:pt x="4080219" y="0"/>
                </a:lnTo>
                <a:lnTo>
                  <a:pt x="4080219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2277150" y="1493236"/>
            <a:ext cx="13848600" cy="183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/>
          <p:nvPr/>
        </p:nvSpPr>
        <p:spPr>
          <a:xfrm>
            <a:off x="1686677" y="1677709"/>
            <a:ext cx="2483871" cy="1699491"/>
          </a:xfrm>
          <a:custGeom>
            <a:avLst/>
            <a:gdLst/>
            <a:ahLst/>
            <a:cxnLst/>
            <a:rect l="l" t="t" r="r" b="b"/>
            <a:pathLst>
              <a:path w="2483871" h="1699491" extrusionOk="0">
                <a:moveTo>
                  <a:pt x="0" y="0"/>
                </a:moveTo>
                <a:lnTo>
                  <a:pt x="2483872" y="0"/>
                </a:lnTo>
                <a:lnTo>
                  <a:pt x="2483872" y="1699491"/>
                </a:lnTo>
                <a:lnTo>
                  <a:pt x="0" y="1699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>
            <a:off x="2878799" y="2916950"/>
            <a:ext cx="12645300" cy="67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2"/>
          </p:nvPr>
        </p:nvSpPr>
        <p:spPr>
          <a:xfrm>
            <a:off x="1609813" y="3490133"/>
            <a:ext cx="42222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150"/>
              <a:buFont typeface="Sedgwick Ave"/>
              <a:buNone/>
              <a:defRPr sz="31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>
            <a:off x="7032888" y="3490133"/>
            <a:ext cx="42222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150"/>
              <a:buFont typeface="Sedgwick Ave"/>
              <a:buNone/>
              <a:defRPr sz="31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>
            <a:off x="12455963" y="3490133"/>
            <a:ext cx="42222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150"/>
              <a:buFont typeface="Sedgwick Ave"/>
              <a:buNone/>
              <a:defRPr sz="31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/>
          <p:nvPr/>
        </p:nvSpPr>
        <p:spPr>
          <a:xfrm>
            <a:off x="9675879" y="1495283"/>
            <a:ext cx="7267455" cy="7877703"/>
          </a:xfrm>
          <a:custGeom>
            <a:avLst/>
            <a:gdLst/>
            <a:ahLst/>
            <a:cxnLst/>
            <a:rect l="l" t="t" r="r" b="b"/>
            <a:pathLst>
              <a:path w="7267455" h="7877703" extrusionOk="0">
                <a:moveTo>
                  <a:pt x="0" y="0"/>
                </a:moveTo>
                <a:lnTo>
                  <a:pt x="7267454" y="0"/>
                </a:lnTo>
                <a:lnTo>
                  <a:pt x="7267454" y="7877702"/>
                </a:lnTo>
                <a:lnTo>
                  <a:pt x="0" y="7877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46567" t="-4058" r="-28668" b="-3719"/>
            </a:stretch>
          </a:blipFill>
          <a:ln>
            <a:noFill/>
          </a:ln>
        </p:spPr>
      </p:sp>
      <p:sp>
        <p:nvSpPr>
          <p:cNvPr id="61" name="Google Shape;61;p6"/>
          <p:cNvSpPr/>
          <p:nvPr/>
        </p:nvSpPr>
        <p:spPr>
          <a:xfrm>
            <a:off x="1249966" y="5434134"/>
            <a:ext cx="3135915" cy="3115009"/>
          </a:xfrm>
          <a:custGeom>
            <a:avLst/>
            <a:gdLst/>
            <a:ahLst/>
            <a:cxnLst/>
            <a:rect l="l" t="t" r="r" b="b"/>
            <a:pathLst>
              <a:path w="3135915" h="3115009" extrusionOk="0">
                <a:moveTo>
                  <a:pt x="0" y="0"/>
                </a:moveTo>
                <a:lnTo>
                  <a:pt x="3135916" y="0"/>
                </a:lnTo>
                <a:lnTo>
                  <a:pt x="3135916" y="3115009"/>
                </a:lnTo>
                <a:lnTo>
                  <a:pt x="0" y="3115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2" name="Google Shape;62;p6"/>
          <p:cNvSpPr/>
          <p:nvPr/>
        </p:nvSpPr>
        <p:spPr>
          <a:xfrm>
            <a:off x="3128079" y="6478653"/>
            <a:ext cx="5497835" cy="2941342"/>
          </a:xfrm>
          <a:custGeom>
            <a:avLst/>
            <a:gdLst/>
            <a:ahLst/>
            <a:cxnLst/>
            <a:rect l="l" t="t" r="r" b="b"/>
            <a:pathLst>
              <a:path w="5497835" h="2941342" extrusionOk="0">
                <a:moveTo>
                  <a:pt x="0" y="0"/>
                </a:moveTo>
                <a:lnTo>
                  <a:pt x="5497835" y="0"/>
                </a:lnTo>
                <a:lnTo>
                  <a:pt x="5497835" y="2941341"/>
                </a:lnTo>
                <a:lnTo>
                  <a:pt x="0" y="2941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" name="Google Shape;63;p6"/>
          <p:cNvSpPr/>
          <p:nvPr/>
        </p:nvSpPr>
        <p:spPr>
          <a:xfrm rot="-1470904">
            <a:off x="7657677" y="2895572"/>
            <a:ext cx="2602265" cy="2788119"/>
          </a:xfrm>
          <a:custGeom>
            <a:avLst/>
            <a:gdLst/>
            <a:ahLst/>
            <a:cxnLst/>
            <a:rect l="l" t="t" r="r" b="b"/>
            <a:pathLst>
              <a:path w="2601842" h="2787666" extrusionOk="0">
                <a:moveTo>
                  <a:pt x="0" y="0"/>
                </a:moveTo>
                <a:lnTo>
                  <a:pt x="2601842" y="0"/>
                </a:lnTo>
                <a:lnTo>
                  <a:pt x="2601842" y="2787666"/>
                </a:lnTo>
                <a:lnTo>
                  <a:pt x="0" y="2787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8289" r="-28298"/>
            </a:stretch>
          </a:blipFill>
          <a:ln>
            <a:noFill/>
          </a:ln>
        </p:spPr>
      </p:sp>
      <p:sp>
        <p:nvSpPr>
          <p:cNvPr id="64" name="Google Shape;64;p6"/>
          <p:cNvSpPr/>
          <p:nvPr/>
        </p:nvSpPr>
        <p:spPr>
          <a:xfrm>
            <a:off x="3128079" y="3222108"/>
            <a:ext cx="5497835" cy="2941342"/>
          </a:xfrm>
          <a:custGeom>
            <a:avLst/>
            <a:gdLst/>
            <a:ahLst/>
            <a:cxnLst/>
            <a:rect l="l" t="t" r="r" b="b"/>
            <a:pathLst>
              <a:path w="5497835" h="2941342" extrusionOk="0">
                <a:moveTo>
                  <a:pt x="0" y="0"/>
                </a:moveTo>
                <a:lnTo>
                  <a:pt x="5497835" y="0"/>
                </a:lnTo>
                <a:lnTo>
                  <a:pt x="5497835" y="2941342"/>
                </a:lnTo>
                <a:lnTo>
                  <a:pt x="0" y="2941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" name="Google Shape;65;p6"/>
          <p:cNvSpPr/>
          <p:nvPr/>
        </p:nvSpPr>
        <p:spPr>
          <a:xfrm rot="232275">
            <a:off x="10634008" y="4483013"/>
            <a:ext cx="5760239" cy="1644286"/>
          </a:xfrm>
          <a:custGeom>
            <a:avLst/>
            <a:gdLst/>
            <a:ahLst/>
            <a:cxnLst/>
            <a:rect l="l" t="t" r="r" b="b"/>
            <a:pathLst>
              <a:path w="5761499" h="1644646" extrusionOk="0">
                <a:moveTo>
                  <a:pt x="0" y="0"/>
                </a:moveTo>
                <a:lnTo>
                  <a:pt x="5761499" y="0"/>
                </a:lnTo>
                <a:lnTo>
                  <a:pt x="5761499" y="1644647"/>
                </a:lnTo>
                <a:lnTo>
                  <a:pt x="0" y="1644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2177700" y="1495275"/>
            <a:ext cx="7398600" cy="183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1"/>
          </p:nvPr>
        </p:nvSpPr>
        <p:spPr>
          <a:xfrm>
            <a:off x="3625775" y="3855625"/>
            <a:ext cx="4502400" cy="167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1pPr>
            <a:lvl2pPr marL="914400" lvl="1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/>
            </a:lvl2pPr>
            <a:lvl3pPr marL="1371600" lvl="2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3pPr>
            <a:lvl4pPr marL="1828800" lvl="3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 sz="2600"/>
            </a:lvl4pPr>
            <a:lvl5pPr marL="2286000" lvl="4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»"/>
              <a:defRPr sz="2600"/>
            </a:lvl5pPr>
            <a:lvl6pPr marL="2743200" lvl="5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6pPr>
            <a:lvl7pPr marL="3200400" lvl="6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7pPr>
            <a:lvl8pPr marL="3657600" lvl="7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8pPr>
            <a:lvl9pPr marL="4114800" lvl="8" indent="-3937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body" idx="2"/>
          </p:nvPr>
        </p:nvSpPr>
        <p:spPr>
          <a:xfrm>
            <a:off x="3625775" y="7112175"/>
            <a:ext cx="4502400" cy="167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1pPr>
            <a:lvl2pPr marL="914400" lvl="1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/>
            </a:lvl2pPr>
            <a:lvl3pPr marL="1371600" lvl="2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3pPr>
            <a:lvl4pPr marL="1828800" lvl="3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 sz="2600"/>
            </a:lvl4pPr>
            <a:lvl5pPr marL="2286000" lvl="4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»"/>
              <a:defRPr sz="2600"/>
            </a:lvl5pPr>
            <a:lvl6pPr marL="2743200" lvl="5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6pPr>
            <a:lvl7pPr marL="3200400" lvl="6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7pPr>
            <a:lvl8pPr marL="3657600" lvl="7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8pPr>
            <a:lvl9pPr marL="4114800" lvl="8" indent="-3937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3"/>
          </p:nvPr>
        </p:nvSpPr>
        <p:spPr>
          <a:xfrm>
            <a:off x="11280943" y="3536258"/>
            <a:ext cx="42222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3550"/>
              <a:buFont typeface="Sedgwick Ave"/>
              <a:buNone/>
              <a:defRPr sz="35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4"/>
          </p:nvPr>
        </p:nvSpPr>
        <p:spPr>
          <a:xfrm>
            <a:off x="9890893" y="5091525"/>
            <a:ext cx="70023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SzPts val="6350"/>
              <a:buFont typeface="Sedgwick Ave"/>
              <a:buNone/>
              <a:defRPr sz="6350" b="1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body" idx="5"/>
          </p:nvPr>
        </p:nvSpPr>
        <p:spPr>
          <a:xfrm>
            <a:off x="10529893" y="6874850"/>
            <a:ext cx="5724300" cy="167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marL="914400" lvl="1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marL="1371600" lvl="2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marL="1828800" lvl="3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marL="2286000" lvl="4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marL="2743200" lvl="5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marL="3200400" lvl="6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marL="3657600" lvl="7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marL="4114800" lvl="8" indent="-419100" algn="ct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3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/>
          <p:nvPr/>
        </p:nvSpPr>
        <p:spPr>
          <a:xfrm>
            <a:off x="1076325" y="3753074"/>
            <a:ext cx="6110339" cy="1465503"/>
          </a:xfrm>
          <a:custGeom>
            <a:avLst/>
            <a:gdLst/>
            <a:ahLst/>
            <a:cxnLst/>
            <a:rect l="l" t="t" r="r" b="b"/>
            <a:pathLst>
              <a:path w="6110339" h="1465503" extrusionOk="0">
                <a:moveTo>
                  <a:pt x="0" y="0"/>
                </a:moveTo>
                <a:lnTo>
                  <a:pt x="6110339" y="0"/>
                </a:lnTo>
                <a:lnTo>
                  <a:pt x="6110339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65398"/>
            </a:stretch>
          </a:blipFill>
          <a:ln>
            <a:noFill/>
          </a:ln>
        </p:spPr>
      </p:sp>
      <p:grpSp>
        <p:nvGrpSpPr>
          <p:cNvPr id="75" name="Google Shape;75;p7"/>
          <p:cNvGrpSpPr/>
          <p:nvPr/>
        </p:nvGrpSpPr>
        <p:grpSpPr>
          <a:xfrm>
            <a:off x="7829946" y="3137753"/>
            <a:ext cx="3977114" cy="5439614"/>
            <a:chOff x="0" y="0"/>
            <a:chExt cx="5302819" cy="7252819"/>
          </a:xfrm>
        </p:grpSpPr>
        <p:sp>
          <p:nvSpPr>
            <p:cNvPr id="76" name="Google Shape;76;p7"/>
            <p:cNvSpPr/>
            <p:nvPr/>
          </p:nvSpPr>
          <p:spPr>
            <a:xfrm>
              <a:off x="0" y="0"/>
              <a:ext cx="5302819" cy="5656340"/>
            </a:xfrm>
            <a:custGeom>
              <a:avLst/>
              <a:gdLst/>
              <a:ahLst/>
              <a:cxnLst/>
              <a:rect l="l" t="t" r="r" b="b"/>
              <a:pathLst>
                <a:path w="5302819" h="5656340" extrusionOk="0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7" name="Google Shape;77;p7"/>
            <p:cNvSpPr/>
            <p:nvPr/>
          </p:nvSpPr>
          <p:spPr>
            <a:xfrm>
              <a:off x="0" y="1596479"/>
              <a:ext cx="5302819" cy="5656340"/>
            </a:xfrm>
            <a:custGeom>
              <a:avLst/>
              <a:gdLst/>
              <a:ahLst/>
              <a:cxnLst/>
              <a:rect l="l" t="t" r="r" b="b"/>
              <a:pathLst>
                <a:path w="5302819" h="5656340" extrusionOk="0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78" name="Google Shape;78;p7"/>
          <p:cNvGrpSpPr/>
          <p:nvPr/>
        </p:nvGrpSpPr>
        <p:grpSpPr>
          <a:xfrm>
            <a:off x="12561387" y="3137753"/>
            <a:ext cx="3977114" cy="5439614"/>
            <a:chOff x="0" y="0"/>
            <a:chExt cx="5302819" cy="7252819"/>
          </a:xfrm>
        </p:grpSpPr>
        <p:sp>
          <p:nvSpPr>
            <p:cNvPr id="79" name="Google Shape;79;p7"/>
            <p:cNvSpPr/>
            <p:nvPr/>
          </p:nvSpPr>
          <p:spPr>
            <a:xfrm>
              <a:off x="0" y="0"/>
              <a:ext cx="5302819" cy="5656340"/>
            </a:xfrm>
            <a:custGeom>
              <a:avLst/>
              <a:gdLst/>
              <a:ahLst/>
              <a:cxnLst/>
              <a:rect l="l" t="t" r="r" b="b"/>
              <a:pathLst>
                <a:path w="5302819" h="5656340" extrusionOk="0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80" name="Google Shape;80;p7"/>
            <p:cNvSpPr/>
            <p:nvPr/>
          </p:nvSpPr>
          <p:spPr>
            <a:xfrm>
              <a:off x="0" y="1596479"/>
              <a:ext cx="5302819" cy="5656340"/>
            </a:xfrm>
            <a:custGeom>
              <a:avLst/>
              <a:gdLst/>
              <a:ahLst/>
              <a:cxnLst/>
              <a:rect l="l" t="t" r="r" b="b"/>
              <a:pathLst>
                <a:path w="5302819" h="5656340" extrusionOk="0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81" name="Google Shape;81;p7"/>
          <p:cNvSpPr txBox="1">
            <a:spLocks noGrp="1"/>
          </p:cNvSpPr>
          <p:nvPr>
            <p:ph type="subTitle" idx="1"/>
          </p:nvPr>
        </p:nvSpPr>
        <p:spPr>
          <a:xfrm>
            <a:off x="1733476" y="4143225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640"/>
              </a:spcBef>
              <a:spcAft>
                <a:spcPts val="0"/>
              </a:spcAft>
              <a:buSzPts val="5550"/>
              <a:buFont typeface="Sedgwick Ave"/>
              <a:buNone/>
              <a:defRPr sz="55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2"/>
          </p:nvPr>
        </p:nvSpPr>
        <p:spPr>
          <a:xfrm>
            <a:off x="1733475" y="5671700"/>
            <a:ext cx="5724300" cy="3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marL="914400" lvl="1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marL="1371600" lvl="2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marL="1828800" lvl="3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marL="2286000" lvl="4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marL="2743200" lvl="5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marL="3200400" lvl="6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marL="3657600" lvl="7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marL="4114800" lvl="8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subTitle" idx="3"/>
          </p:nvPr>
        </p:nvSpPr>
        <p:spPr>
          <a:xfrm>
            <a:off x="7561576" y="863930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ubTitle" idx="4"/>
          </p:nvPr>
        </p:nvSpPr>
        <p:spPr>
          <a:xfrm>
            <a:off x="12300238" y="863930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_4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"/>
          <p:cNvSpPr/>
          <p:nvPr/>
        </p:nvSpPr>
        <p:spPr>
          <a:xfrm rot="10800000">
            <a:off x="11094374" y="3753074"/>
            <a:ext cx="6110339" cy="1465503"/>
          </a:xfrm>
          <a:custGeom>
            <a:avLst/>
            <a:gdLst/>
            <a:ahLst/>
            <a:cxnLst/>
            <a:rect l="l" t="t" r="r" b="b"/>
            <a:pathLst>
              <a:path w="6110339" h="1465503" extrusionOk="0">
                <a:moveTo>
                  <a:pt x="0" y="0"/>
                </a:moveTo>
                <a:lnTo>
                  <a:pt x="6110339" y="0"/>
                </a:lnTo>
                <a:lnTo>
                  <a:pt x="6110339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65398"/>
            </a:stretch>
          </a:blipFill>
          <a:ln>
            <a:noFill/>
          </a:ln>
        </p:spPr>
      </p:sp>
      <p:sp>
        <p:nvSpPr>
          <p:cNvPr id="88" name="Google Shape;88;p8"/>
          <p:cNvSpPr/>
          <p:nvPr/>
        </p:nvSpPr>
        <p:spPr>
          <a:xfrm>
            <a:off x="1263852" y="2995993"/>
            <a:ext cx="4621893" cy="4650961"/>
          </a:xfrm>
          <a:custGeom>
            <a:avLst/>
            <a:gdLst/>
            <a:ahLst/>
            <a:cxnLst/>
            <a:rect l="l" t="t" r="r" b="b"/>
            <a:pathLst>
              <a:path w="4621893" h="4650961" extrusionOk="0">
                <a:moveTo>
                  <a:pt x="0" y="0"/>
                </a:moveTo>
                <a:lnTo>
                  <a:pt x="4621893" y="0"/>
                </a:lnTo>
                <a:lnTo>
                  <a:pt x="4621893" y="4650961"/>
                </a:lnTo>
                <a:lnTo>
                  <a:pt x="0" y="4650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8"/>
          <p:cNvSpPr/>
          <p:nvPr/>
        </p:nvSpPr>
        <p:spPr>
          <a:xfrm>
            <a:off x="6580465" y="3403014"/>
            <a:ext cx="4044779" cy="4039723"/>
          </a:xfrm>
          <a:custGeom>
            <a:avLst/>
            <a:gdLst/>
            <a:ahLst/>
            <a:cxnLst/>
            <a:rect l="l" t="t" r="r" b="b"/>
            <a:pathLst>
              <a:path w="4044779" h="4039723" extrusionOk="0">
                <a:moveTo>
                  <a:pt x="0" y="0"/>
                </a:moveTo>
                <a:lnTo>
                  <a:pt x="4044778" y="0"/>
                </a:lnTo>
                <a:lnTo>
                  <a:pt x="4044778" y="4039722"/>
                </a:lnTo>
                <a:lnTo>
                  <a:pt x="0" y="4039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8"/>
          <p:cNvSpPr/>
          <p:nvPr/>
        </p:nvSpPr>
        <p:spPr>
          <a:xfrm rot="992090">
            <a:off x="9593733" y="7397229"/>
            <a:ext cx="2534425" cy="1734080"/>
          </a:xfrm>
          <a:custGeom>
            <a:avLst/>
            <a:gdLst/>
            <a:ahLst/>
            <a:cxnLst/>
            <a:rect l="l" t="t" r="r" b="b"/>
            <a:pathLst>
              <a:path w="2530853" h="1731636" extrusionOk="0">
                <a:moveTo>
                  <a:pt x="0" y="0"/>
                </a:moveTo>
                <a:lnTo>
                  <a:pt x="2530852" y="0"/>
                </a:lnTo>
                <a:lnTo>
                  <a:pt x="2530852" y="1731636"/>
                </a:lnTo>
                <a:lnTo>
                  <a:pt x="0" y="173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8"/>
          <p:cNvSpPr/>
          <p:nvPr/>
        </p:nvSpPr>
        <p:spPr>
          <a:xfrm>
            <a:off x="1112189" y="7938459"/>
            <a:ext cx="2658893" cy="1934891"/>
          </a:xfrm>
          <a:custGeom>
            <a:avLst/>
            <a:gdLst/>
            <a:ahLst/>
            <a:cxnLst/>
            <a:rect l="l" t="t" r="r" b="b"/>
            <a:pathLst>
              <a:path w="2658893" h="1934891" extrusionOk="0">
                <a:moveTo>
                  <a:pt x="0" y="0"/>
                </a:moveTo>
                <a:lnTo>
                  <a:pt x="2658893" y="0"/>
                </a:lnTo>
                <a:lnTo>
                  <a:pt x="2658893" y="1934891"/>
                </a:lnTo>
                <a:lnTo>
                  <a:pt x="0" y="1934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7028" b="-10038"/>
            </a:stretch>
          </a:blipFill>
          <a:ln>
            <a:noFill/>
          </a:ln>
        </p:spPr>
      </p:sp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1325101" y="764695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2"/>
          </p:nvPr>
        </p:nvSpPr>
        <p:spPr>
          <a:xfrm>
            <a:off x="6353151" y="764695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ubTitle" idx="3"/>
          </p:nvPr>
        </p:nvSpPr>
        <p:spPr>
          <a:xfrm>
            <a:off x="12077451" y="4143225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640"/>
              </a:spcBef>
              <a:spcAft>
                <a:spcPts val="0"/>
              </a:spcAft>
              <a:buSzPts val="5550"/>
              <a:buFont typeface="Sedgwick Ave"/>
              <a:buNone/>
              <a:defRPr sz="55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4"/>
          </p:nvPr>
        </p:nvSpPr>
        <p:spPr>
          <a:xfrm>
            <a:off x="10852550" y="5421050"/>
            <a:ext cx="5724300" cy="36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marL="914400" lvl="1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marL="1371600" lvl="2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marL="1828800" lvl="3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marL="2286000" lvl="4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marL="2743200" lvl="5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marL="3200400" lvl="6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marL="3657600" lvl="7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marL="4114800" lvl="8" indent="-419100" algn="r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CUSTOM_5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/>
          <p:nvPr/>
        </p:nvSpPr>
        <p:spPr>
          <a:xfrm rot="-5400000">
            <a:off x="7358147" y="4133277"/>
            <a:ext cx="4906105" cy="3783834"/>
          </a:xfrm>
          <a:custGeom>
            <a:avLst/>
            <a:gdLst/>
            <a:ahLst/>
            <a:cxnLst/>
            <a:rect l="l" t="t" r="r" b="b"/>
            <a:pathLst>
              <a:path w="4906105" h="3783834" extrusionOk="0">
                <a:moveTo>
                  <a:pt x="0" y="0"/>
                </a:moveTo>
                <a:lnTo>
                  <a:pt x="4906105" y="0"/>
                </a:lnTo>
                <a:lnTo>
                  <a:pt x="4906105" y="3783834"/>
                </a:lnTo>
                <a:lnTo>
                  <a:pt x="0" y="3783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8" name="Google Shape;98;p9"/>
          <p:cNvSpPr/>
          <p:nvPr/>
        </p:nvSpPr>
        <p:spPr>
          <a:xfrm rot="-5400000">
            <a:off x="12096891" y="4133277"/>
            <a:ext cx="4906105" cy="3783834"/>
          </a:xfrm>
          <a:custGeom>
            <a:avLst/>
            <a:gdLst/>
            <a:ahLst/>
            <a:cxnLst/>
            <a:rect l="l" t="t" r="r" b="b"/>
            <a:pathLst>
              <a:path w="4906105" h="3783834" extrusionOk="0">
                <a:moveTo>
                  <a:pt x="0" y="0"/>
                </a:moveTo>
                <a:lnTo>
                  <a:pt x="4906105" y="0"/>
                </a:lnTo>
                <a:lnTo>
                  <a:pt x="4906105" y="3783834"/>
                </a:lnTo>
                <a:lnTo>
                  <a:pt x="0" y="3783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" name="Google Shape;99;p9"/>
          <p:cNvSpPr>
            <a:spLocks noGrp="1"/>
          </p:cNvSpPr>
          <p:nvPr>
            <p:ph type="pic" idx="2"/>
          </p:nvPr>
        </p:nvSpPr>
        <p:spPr>
          <a:xfrm>
            <a:off x="8239450" y="3760050"/>
            <a:ext cx="3278700" cy="43821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9"/>
          <p:cNvSpPr>
            <a:spLocks noGrp="1"/>
          </p:cNvSpPr>
          <p:nvPr>
            <p:ph type="pic" idx="3"/>
          </p:nvPr>
        </p:nvSpPr>
        <p:spPr>
          <a:xfrm>
            <a:off x="12981550" y="3760050"/>
            <a:ext cx="3278700" cy="43821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1080015" y="3753074"/>
            <a:ext cx="6452550" cy="1465503"/>
          </a:xfrm>
          <a:custGeom>
            <a:avLst/>
            <a:gdLst/>
            <a:ahLst/>
            <a:cxnLst/>
            <a:rect l="l" t="t" r="r" b="b"/>
            <a:pathLst>
              <a:path w="6452550" h="1465503" extrusionOk="0">
                <a:moveTo>
                  <a:pt x="0" y="0"/>
                </a:moveTo>
                <a:lnTo>
                  <a:pt x="6452550" y="0"/>
                </a:lnTo>
                <a:lnTo>
                  <a:pt x="6452550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56629"/>
            </a:stretch>
          </a:blipFill>
          <a:ln>
            <a:noFill/>
          </a:ln>
        </p:spPr>
      </p:sp>
      <p:sp>
        <p:nvSpPr>
          <p:cNvPr id="103" name="Google Shape;103;p9"/>
          <p:cNvSpPr/>
          <p:nvPr/>
        </p:nvSpPr>
        <p:spPr>
          <a:xfrm rot="-4503561">
            <a:off x="10431454" y="2272205"/>
            <a:ext cx="776053" cy="2999241"/>
          </a:xfrm>
          <a:custGeom>
            <a:avLst/>
            <a:gdLst/>
            <a:ahLst/>
            <a:cxnLst/>
            <a:rect l="l" t="t" r="r" b="b"/>
            <a:pathLst>
              <a:path w="777013" h="3002950" extrusionOk="0">
                <a:moveTo>
                  <a:pt x="0" y="0"/>
                </a:moveTo>
                <a:lnTo>
                  <a:pt x="777014" y="0"/>
                </a:lnTo>
                <a:lnTo>
                  <a:pt x="777014" y="3002950"/>
                </a:lnTo>
                <a:lnTo>
                  <a:pt x="0" y="3002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04" name="Google Shape;104;p9"/>
          <p:cNvGrpSpPr/>
          <p:nvPr/>
        </p:nvGrpSpPr>
        <p:grpSpPr>
          <a:xfrm>
            <a:off x="1180166" y="7673864"/>
            <a:ext cx="6266674" cy="722489"/>
            <a:chOff x="0" y="0"/>
            <a:chExt cx="8355565" cy="963319"/>
          </a:xfrm>
        </p:grpSpPr>
        <p:sp>
          <p:nvSpPr>
            <p:cNvPr id="105" name="Google Shape;105;p9"/>
            <p:cNvSpPr/>
            <p:nvPr/>
          </p:nvSpPr>
          <p:spPr>
            <a:xfrm>
              <a:off x="0" y="0"/>
              <a:ext cx="5389199" cy="963319"/>
            </a:xfrm>
            <a:custGeom>
              <a:avLst/>
              <a:gdLst/>
              <a:ahLst/>
              <a:cxnLst/>
              <a:rect l="l" t="t" r="r" b="b"/>
              <a:pathLst>
                <a:path w="5389199" h="963319" extrusionOk="0">
                  <a:moveTo>
                    <a:pt x="0" y="0"/>
                  </a:moveTo>
                  <a:lnTo>
                    <a:pt x="5389199" y="0"/>
                  </a:lnTo>
                  <a:lnTo>
                    <a:pt x="5389199" y="963319"/>
                  </a:lnTo>
                  <a:lnTo>
                    <a:pt x="0" y="9633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6" name="Google Shape;106;p9"/>
            <p:cNvSpPr/>
            <p:nvPr/>
          </p:nvSpPr>
          <p:spPr>
            <a:xfrm>
              <a:off x="3192248" y="0"/>
              <a:ext cx="5163317" cy="963319"/>
            </a:xfrm>
            <a:custGeom>
              <a:avLst/>
              <a:gdLst/>
              <a:ahLst/>
              <a:cxnLst/>
              <a:rect l="l" t="t" r="r" b="b"/>
              <a:pathLst>
                <a:path w="5163317" h="963319" extrusionOk="0">
                  <a:moveTo>
                    <a:pt x="0" y="0"/>
                  </a:moveTo>
                  <a:lnTo>
                    <a:pt x="5163316" y="0"/>
                  </a:lnTo>
                  <a:lnTo>
                    <a:pt x="5163316" y="963319"/>
                  </a:lnTo>
                  <a:lnTo>
                    <a:pt x="0" y="9633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4369"/>
              </a:stretch>
            </a:blipFill>
            <a:ln>
              <a:noFill/>
            </a:ln>
          </p:spPr>
        </p:sp>
      </p:grpSp>
      <p:sp>
        <p:nvSpPr>
          <p:cNvPr id="107" name="Google Shape;107;p9"/>
          <p:cNvSpPr/>
          <p:nvPr/>
        </p:nvSpPr>
        <p:spPr>
          <a:xfrm rot="1739939">
            <a:off x="5948370" y="7393062"/>
            <a:ext cx="2677873" cy="2826673"/>
          </a:xfrm>
          <a:custGeom>
            <a:avLst/>
            <a:gdLst/>
            <a:ahLst/>
            <a:cxnLst/>
            <a:rect l="l" t="t" r="r" b="b"/>
            <a:pathLst>
              <a:path w="2676736" h="2825472" extrusionOk="0">
                <a:moveTo>
                  <a:pt x="0" y="0"/>
                </a:moveTo>
                <a:lnTo>
                  <a:pt x="2676736" y="0"/>
                </a:lnTo>
                <a:lnTo>
                  <a:pt x="2676736" y="2825472"/>
                </a:lnTo>
                <a:lnTo>
                  <a:pt x="0" y="2825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8459" r="-25809"/>
            </a:stretch>
          </a:blipFill>
          <a:ln>
            <a:noFill/>
          </a:ln>
        </p:spPr>
      </p:sp>
      <p:sp>
        <p:nvSpPr>
          <p:cNvPr id="108" name="Google Shape;108;p9"/>
          <p:cNvSpPr txBox="1">
            <a:spLocks noGrp="1"/>
          </p:cNvSpPr>
          <p:nvPr>
            <p:ph type="subTitle" idx="1"/>
          </p:nvPr>
        </p:nvSpPr>
        <p:spPr>
          <a:xfrm>
            <a:off x="1733476" y="4143225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640"/>
              </a:spcBef>
              <a:spcAft>
                <a:spcPts val="0"/>
              </a:spcAft>
              <a:buSzPts val="5550"/>
              <a:buFont typeface="Sedgwick Ave"/>
              <a:buNone/>
              <a:defRPr sz="55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body" idx="4"/>
          </p:nvPr>
        </p:nvSpPr>
        <p:spPr>
          <a:xfrm>
            <a:off x="1733475" y="5671700"/>
            <a:ext cx="5724300" cy="162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marL="914400" lvl="1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marL="1371600" lvl="2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marL="1828800" lvl="3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marL="2286000" lvl="4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marL="2743200" lvl="5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marL="3200400" lvl="6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marL="3657600" lvl="7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marL="4114800" lvl="8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110" name="Google Shape;110;p9"/>
          <p:cNvSpPr txBox="1">
            <a:spLocks noGrp="1"/>
          </p:cNvSpPr>
          <p:nvPr>
            <p:ph type="body" idx="5"/>
          </p:nvPr>
        </p:nvSpPr>
        <p:spPr>
          <a:xfrm>
            <a:off x="1733475" y="7783646"/>
            <a:ext cx="5724300" cy="52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marL="914400" lvl="1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marL="1371600" lvl="2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marL="1828800" lvl="3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marL="2286000" lvl="4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marL="2743200" lvl="5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marL="3200400" lvl="6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marL="3657600" lvl="7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marL="4114800" lvl="8" indent="-419100" algn="l" rtl="0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ubTitle" idx="6"/>
          </p:nvPr>
        </p:nvSpPr>
        <p:spPr>
          <a:xfrm>
            <a:off x="7561576" y="863930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7"/>
          </p:nvPr>
        </p:nvSpPr>
        <p:spPr>
          <a:xfrm>
            <a:off x="12300238" y="8639300"/>
            <a:ext cx="4499400" cy="68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7">
  <p:cSld name="CUSTOM_6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 txBox="1">
            <a:spLocks noGrp="1"/>
          </p:cNvSpPr>
          <p:nvPr>
            <p:ph type="body" idx="1"/>
          </p:nvPr>
        </p:nvSpPr>
        <p:spPr>
          <a:xfrm>
            <a:off x="5840600" y="3388250"/>
            <a:ext cx="96468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1pPr>
            <a:lvl2pPr marL="914400" lvl="1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/>
            </a:lvl2pPr>
            <a:lvl3pPr marL="1371600" lvl="2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3pPr>
            <a:lvl4pPr marL="1828800" lvl="3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 sz="2600"/>
            </a:lvl4pPr>
            <a:lvl5pPr marL="2286000" lvl="4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»"/>
              <a:defRPr sz="2600"/>
            </a:lvl5pPr>
            <a:lvl6pPr marL="2743200" lvl="5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6pPr>
            <a:lvl7pPr marL="3200400" lvl="6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7pPr>
            <a:lvl8pPr marL="3657600" lvl="7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8pPr>
            <a:lvl9pPr marL="4114800" lvl="8" indent="-393700" algn="l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5840600" y="1866500"/>
            <a:ext cx="14778300" cy="114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450"/>
              <a:buNone/>
              <a:defRPr sz="84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>
            <a:off x="14905296" y="1640039"/>
            <a:ext cx="2319222" cy="3189383"/>
          </a:xfrm>
          <a:custGeom>
            <a:avLst/>
            <a:gdLst/>
            <a:ahLst/>
            <a:cxnLst/>
            <a:rect l="l" t="t" r="r" b="b"/>
            <a:pathLst>
              <a:path w="2319222" h="3189383" extrusionOk="0">
                <a:moveTo>
                  <a:pt x="0" y="0"/>
                </a:moveTo>
                <a:lnTo>
                  <a:pt x="2319221" y="0"/>
                </a:lnTo>
                <a:lnTo>
                  <a:pt x="2319221" y="3189383"/>
                </a:lnTo>
                <a:lnTo>
                  <a:pt x="0" y="318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37689"/>
            </a:stretch>
          </a:blipFill>
          <a:ln>
            <a:noFill/>
          </a:ln>
        </p:spPr>
      </p:sp>
      <p:pic>
        <p:nvPicPr>
          <p:cNvPr id="117" name="Google Shape;11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775" y="3914525"/>
            <a:ext cx="10607076" cy="92729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0"/>
          <p:cNvSpPr/>
          <p:nvPr/>
        </p:nvSpPr>
        <p:spPr>
          <a:xfrm>
            <a:off x="1872679" y="7025935"/>
            <a:ext cx="3021992" cy="1280569"/>
          </a:xfrm>
          <a:custGeom>
            <a:avLst/>
            <a:gdLst/>
            <a:ahLst/>
            <a:cxnLst/>
            <a:rect l="l" t="t" r="r" b="b"/>
            <a:pathLst>
              <a:path w="3021992" h="1280569" extrusionOk="0">
                <a:moveTo>
                  <a:pt x="0" y="0"/>
                </a:moveTo>
                <a:lnTo>
                  <a:pt x="3021992" y="0"/>
                </a:lnTo>
                <a:lnTo>
                  <a:pt x="3021992" y="1280570"/>
                </a:lnTo>
                <a:lnTo>
                  <a:pt x="0" y="1280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9" name="Google Shape;119;p10"/>
          <p:cNvSpPr/>
          <p:nvPr/>
        </p:nvSpPr>
        <p:spPr>
          <a:xfrm>
            <a:off x="13514774" y="7025935"/>
            <a:ext cx="3021992" cy="1280569"/>
          </a:xfrm>
          <a:custGeom>
            <a:avLst/>
            <a:gdLst/>
            <a:ahLst/>
            <a:cxnLst/>
            <a:rect l="l" t="t" r="r" b="b"/>
            <a:pathLst>
              <a:path w="3021992" h="1280569" extrusionOk="0">
                <a:moveTo>
                  <a:pt x="0" y="0"/>
                </a:moveTo>
                <a:lnTo>
                  <a:pt x="3021992" y="0"/>
                </a:lnTo>
                <a:lnTo>
                  <a:pt x="3021992" y="1280570"/>
                </a:lnTo>
                <a:lnTo>
                  <a:pt x="0" y="1280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0" name="Google Shape;120;p10"/>
          <p:cNvSpPr/>
          <p:nvPr/>
        </p:nvSpPr>
        <p:spPr>
          <a:xfrm>
            <a:off x="5756289" y="6060046"/>
            <a:ext cx="3021992" cy="1280569"/>
          </a:xfrm>
          <a:custGeom>
            <a:avLst/>
            <a:gdLst/>
            <a:ahLst/>
            <a:cxnLst/>
            <a:rect l="l" t="t" r="r" b="b"/>
            <a:pathLst>
              <a:path w="3021992" h="1280569" extrusionOk="0">
                <a:moveTo>
                  <a:pt x="0" y="0"/>
                </a:moveTo>
                <a:lnTo>
                  <a:pt x="3021992" y="0"/>
                </a:lnTo>
                <a:lnTo>
                  <a:pt x="3021992" y="1280569"/>
                </a:lnTo>
                <a:lnTo>
                  <a:pt x="0" y="1280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1" name="Google Shape;121;p10"/>
          <p:cNvSpPr/>
          <p:nvPr/>
        </p:nvSpPr>
        <p:spPr>
          <a:xfrm>
            <a:off x="9635531" y="6060046"/>
            <a:ext cx="3021992" cy="1280569"/>
          </a:xfrm>
          <a:custGeom>
            <a:avLst/>
            <a:gdLst/>
            <a:ahLst/>
            <a:cxnLst/>
            <a:rect l="l" t="t" r="r" b="b"/>
            <a:pathLst>
              <a:path w="3021992" h="1280569" extrusionOk="0">
                <a:moveTo>
                  <a:pt x="0" y="0"/>
                </a:moveTo>
                <a:lnTo>
                  <a:pt x="3021993" y="0"/>
                </a:lnTo>
                <a:lnTo>
                  <a:pt x="3021993" y="1280569"/>
                </a:lnTo>
                <a:lnTo>
                  <a:pt x="0" y="1280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2" name="Google Shape;122;p10"/>
          <p:cNvSpPr/>
          <p:nvPr/>
        </p:nvSpPr>
        <p:spPr>
          <a:xfrm rot="-146016">
            <a:off x="2119908" y="1445071"/>
            <a:ext cx="3329280" cy="4142183"/>
          </a:xfrm>
          <a:custGeom>
            <a:avLst/>
            <a:gdLst/>
            <a:ahLst/>
            <a:cxnLst/>
            <a:rect l="l" t="t" r="r" b="b"/>
            <a:pathLst>
              <a:path w="3326277" h="4138447" extrusionOk="0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3" name="Google Shape;123;p10"/>
          <p:cNvSpPr/>
          <p:nvPr/>
        </p:nvSpPr>
        <p:spPr>
          <a:xfrm rot="-3621697">
            <a:off x="4312489" y="6189018"/>
            <a:ext cx="952117" cy="727071"/>
          </a:xfrm>
          <a:custGeom>
            <a:avLst/>
            <a:gdLst/>
            <a:ahLst/>
            <a:cxnLst/>
            <a:rect l="l" t="t" r="r" b="b"/>
            <a:pathLst>
              <a:path w="951202" h="726372" extrusionOk="0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4" name="Google Shape;124;p10"/>
          <p:cNvSpPr/>
          <p:nvPr/>
        </p:nvSpPr>
        <p:spPr>
          <a:xfrm rot="-60154">
            <a:off x="12940032" y="6189497"/>
            <a:ext cx="951348" cy="726483"/>
          </a:xfrm>
          <a:custGeom>
            <a:avLst/>
            <a:gdLst/>
            <a:ahLst/>
            <a:cxnLst/>
            <a:rect l="l" t="t" r="r" b="b"/>
            <a:pathLst>
              <a:path w="951202" h="726372" extrusionOk="0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" name="Google Shape;125;p10"/>
          <p:cNvSpPr/>
          <p:nvPr/>
        </p:nvSpPr>
        <p:spPr>
          <a:xfrm rot="-1536293">
            <a:off x="8583817" y="5562369"/>
            <a:ext cx="951945" cy="726939"/>
          </a:xfrm>
          <a:custGeom>
            <a:avLst/>
            <a:gdLst/>
            <a:ahLst/>
            <a:cxnLst/>
            <a:rect l="l" t="t" r="r" b="b"/>
            <a:pathLst>
              <a:path w="951202" h="726372" extrusionOk="0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6" name="Google Shape;126;p10"/>
          <p:cNvSpPr/>
          <p:nvPr/>
        </p:nvSpPr>
        <p:spPr>
          <a:xfrm rot="4977829">
            <a:off x="1982502" y="8011095"/>
            <a:ext cx="2734728" cy="3359809"/>
          </a:xfrm>
          <a:custGeom>
            <a:avLst/>
            <a:gdLst/>
            <a:ahLst/>
            <a:cxnLst/>
            <a:rect l="l" t="t" r="r" b="b"/>
            <a:pathLst>
              <a:path w="2734643" h="3359704" extrusionOk="0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Google Shape;127;p10"/>
          <p:cNvSpPr/>
          <p:nvPr/>
        </p:nvSpPr>
        <p:spPr>
          <a:xfrm>
            <a:off x="13897516" y="4501961"/>
            <a:ext cx="3361784" cy="2523974"/>
          </a:xfrm>
          <a:custGeom>
            <a:avLst/>
            <a:gdLst/>
            <a:ahLst/>
            <a:cxnLst/>
            <a:rect l="l" t="t" r="r" b="b"/>
            <a:pathLst>
              <a:path w="3361784" h="2523974" extrusionOk="0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6589" b="-6249"/>
            </a:stretch>
          </a:blipFill>
          <a:ln>
            <a:noFill/>
          </a:ln>
        </p:spPr>
      </p:sp>
      <p:sp>
        <p:nvSpPr>
          <p:cNvPr id="128" name="Google Shape;128;p10"/>
          <p:cNvSpPr txBox="1">
            <a:spLocks noGrp="1"/>
          </p:cNvSpPr>
          <p:nvPr>
            <p:ph type="subTitle" idx="2"/>
          </p:nvPr>
        </p:nvSpPr>
        <p:spPr>
          <a:xfrm>
            <a:off x="2273550" y="3462250"/>
            <a:ext cx="3021900" cy="151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6250"/>
              <a:buFont typeface="Sedgwick Ave"/>
              <a:buNone/>
              <a:defRPr sz="62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"/>
          <p:cNvSpPr txBox="1">
            <a:spLocks noGrp="1"/>
          </p:cNvSpPr>
          <p:nvPr>
            <p:ph type="subTitle" idx="3"/>
          </p:nvPr>
        </p:nvSpPr>
        <p:spPr>
          <a:xfrm>
            <a:off x="1877150" y="7214125"/>
            <a:ext cx="3021900" cy="74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/>
              <a:buNone/>
              <a:defRPr sz="33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30" name="Google Shape;130;p10"/>
          <p:cNvSpPr txBox="1">
            <a:spLocks noGrp="1"/>
          </p:cNvSpPr>
          <p:nvPr>
            <p:ph type="subTitle" idx="4"/>
          </p:nvPr>
        </p:nvSpPr>
        <p:spPr>
          <a:xfrm>
            <a:off x="5754150" y="6280563"/>
            <a:ext cx="3021900" cy="74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/>
              <a:buNone/>
              <a:defRPr sz="33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31" name="Google Shape;131;p10"/>
          <p:cNvSpPr txBox="1">
            <a:spLocks noGrp="1"/>
          </p:cNvSpPr>
          <p:nvPr>
            <p:ph type="subTitle" idx="5"/>
          </p:nvPr>
        </p:nvSpPr>
        <p:spPr>
          <a:xfrm>
            <a:off x="9635500" y="6280563"/>
            <a:ext cx="3021900" cy="74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/>
              <a:buNone/>
              <a:defRPr sz="33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32" name="Google Shape;132;p10"/>
          <p:cNvSpPr txBox="1">
            <a:spLocks noGrp="1"/>
          </p:cNvSpPr>
          <p:nvPr>
            <p:ph type="subTitle" idx="6"/>
          </p:nvPr>
        </p:nvSpPr>
        <p:spPr>
          <a:xfrm>
            <a:off x="13514775" y="7214125"/>
            <a:ext cx="3021900" cy="74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/>
              <a:buNone/>
              <a:defRPr sz="33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7"/>
          </p:nvPr>
        </p:nvSpPr>
        <p:spPr>
          <a:xfrm>
            <a:off x="5927200" y="7671625"/>
            <a:ext cx="2440500" cy="5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1pPr>
            <a:lvl2pPr marL="914400" lvl="1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sz="2800" b="1"/>
            </a:lvl2pPr>
            <a:lvl3pPr marL="1371600" lvl="2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3pPr>
            <a:lvl4pPr marL="1828800" lvl="3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sz="2800" b="1"/>
            </a:lvl4pPr>
            <a:lvl5pPr marL="2286000" lvl="4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»"/>
              <a:defRPr sz="2800" b="1"/>
            </a:lvl5pPr>
            <a:lvl6pPr marL="2743200" lvl="5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6pPr>
            <a:lvl7pPr marL="3200400" lvl="6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7pPr>
            <a:lvl8pPr marL="3657600" lvl="7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8pPr>
            <a:lvl9pPr marL="4114800" lvl="8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body" idx="8"/>
          </p:nvPr>
        </p:nvSpPr>
        <p:spPr>
          <a:xfrm>
            <a:off x="6107638" y="8212525"/>
            <a:ext cx="23193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marL="914400" lvl="1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2pPr>
            <a:lvl3pPr marL="1371600" lvl="2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3pPr>
            <a:lvl4pPr marL="1828800" lvl="3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4pPr>
            <a:lvl5pPr marL="2286000" lvl="4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»"/>
              <a:defRPr sz="2200"/>
            </a:lvl5pPr>
            <a:lvl6pPr marL="2743200" lvl="5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6pPr>
            <a:lvl7pPr marL="3200400" lvl="6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7pPr>
            <a:lvl8pPr marL="3657600" lvl="7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8pPr>
            <a:lvl9pPr marL="4114800" lvl="8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body" idx="9"/>
          </p:nvPr>
        </p:nvSpPr>
        <p:spPr>
          <a:xfrm>
            <a:off x="9896650" y="7671625"/>
            <a:ext cx="2440500" cy="5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1pPr>
            <a:lvl2pPr marL="914400" lvl="1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sz="2800" b="1"/>
            </a:lvl2pPr>
            <a:lvl3pPr marL="1371600" lvl="2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3pPr>
            <a:lvl4pPr marL="1828800" lvl="3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sz="2800" b="1"/>
            </a:lvl4pPr>
            <a:lvl5pPr marL="2286000" lvl="4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»"/>
              <a:defRPr sz="2800" b="1"/>
            </a:lvl5pPr>
            <a:lvl6pPr marL="2743200" lvl="5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6pPr>
            <a:lvl7pPr marL="3200400" lvl="6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7pPr>
            <a:lvl8pPr marL="3657600" lvl="7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8pPr>
            <a:lvl9pPr marL="4114800" lvl="8" indent="-406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sz="2800" b="1"/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body" idx="13"/>
          </p:nvPr>
        </p:nvSpPr>
        <p:spPr>
          <a:xfrm>
            <a:off x="10077088" y="8212525"/>
            <a:ext cx="2319300" cy="138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marL="914400" lvl="1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2pPr>
            <a:lvl3pPr marL="1371600" lvl="2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3pPr>
            <a:lvl4pPr marL="1828800" lvl="3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4pPr>
            <a:lvl5pPr marL="2286000" lvl="4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»"/>
              <a:defRPr sz="2200"/>
            </a:lvl5pPr>
            <a:lvl6pPr marL="2743200" lvl="5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6pPr>
            <a:lvl7pPr marL="3200400" lvl="6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7pPr>
            <a:lvl8pPr marL="3657600" lvl="7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8pPr>
            <a:lvl9pPr marL="4114800" lvl="8" indent="-3683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8">
            <a:alphaModFix/>
          </a:blip>
          <a:srcRect t="4254" b="16518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1"/>
          <p:cNvGrpSpPr/>
          <p:nvPr/>
        </p:nvGrpSpPr>
        <p:grpSpPr>
          <a:xfrm>
            <a:off x="884389" y="-77226"/>
            <a:ext cx="16519221" cy="10158176"/>
            <a:chOff x="0" y="0"/>
            <a:chExt cx="22025628" cy="13544234"/>
          </a:xfrm>
        </p:grpSpPr>
        <p:sp>
          <p:nvSpPr>
            <p:cNvPr id="8" name="Google Shape;8;p1"/>
            <p:cNvSpPr/>
            <p:nvPr/>
          </p:nvSpPr>
          <p:spPr>
            <a:xfrm>
              <a:off x="0" y="0"/>
              <a:ext cx="15105748" cy="13544234"/>
            </a:xfrm>
            <a:custGeom>
              <a:avLst/>
              <a:gdLst/>
              <a:ahLst/>
              <a:cxnLst/>
              <a:rect l="l" t="t" r="r" b="b"/>
              <a:pathLst>
                <a:path w="15105748" h="13544234" extrusionOk="0">
                  <a:moveTo>
                    <a:pt x="0" y="0"/>
                  </a:moveTo>
                  <a:lnTo>
                    <a:pt x="15105748" y="0"/>
                  </a:lnTo>
                  <a:lnTo>
                    <a:pt x="15105748" y="13544234"/>
                  </a:lnTo>
                  <a:lnTo>
                    <a:pt x="0" y="135442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l="-15399" t="-11589" r="-28949" b="-13909"/>
              </a:stretch>
            </a:blipFill>
            <a:ln>
              <a:noFill/>
            </a:ln>
          </p:spPr>
        </p:sp>
        <p:sp>
          <p:nvSpPr>
            <p:cNvPr id="9" name="Google Shape;9;p1"/>
            <p:cNvSpPr/>
            <p:nvPr/>
          </p:nvSpPr>
          <p:spPr>
            <a:xfrm>
              <a:off x="14819477" y="0"/>
              <a:ext cx="7206151" cy="13544234"/>
            </a:xfrm>
            <a:custGeom>
              <a:avLst/>
              <a:gdLst/>
              <a:ahLst/>
              <a:cxnLst/>
              <a:rect l="l" t="t" r="r" b="b"/>
              <a:pathLst>
                <a:path w="7206151" h="13544234" extrusionOk="0">
                  <a:moveTo>
                    <a:pt x="0" y="0"/>
                  </a:moveTo>
                  <a:lnTo>
                    <a:pt x="7206151" y="0"/>
                  </a:lnTo>
                  <a:lnTo>
                    <a:pt x="7206151" y="13544234"/>
                  </a:lnTo>
                  <a:lnTo>
                    <a:pt x="0" y="135442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l="-170294" t="-11589" r="-32268" b="-13909"/>
              </a:stretch>
            </a:blipFill>
            <a:ln>
              <a:noFill/>
            </a:ln>
          </p:spPr>
        </p:sp>
      </p:grpSp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6031"/>
              </a:buClr>
              <a:buSzPts val="7600"/>
              <a:buFont typeface="Sedgwick Ave"/>
              <a:buNone/>
              <a:defRPr sz="7600" i="0" u="none" strike="noStrike" cap="non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029200" y="36388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318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ngolin"/>
              <a:buChar char="•"/>
              <a:defRPr sz="320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9370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angolin"/>
              <a:buChar char="–"/>
              <a:defRPr sz="260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L="1371600" marR="0" lvl="2" indent="-3810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ngolin"/>
              <a:buChar char="•"/>
              <a:defRPr sz="240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L="1828800" marR="0" lvl="3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–"/>
              <a:defRPr sz="200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L="2286000" marR="0" lvl="4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»"/>
              <a:defRPr sz="200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L="2743200" marR="0" lvl="5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•"/>
              <a:defRPr sz="200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L="3200400" marR="0" lvl="6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•"/>
              <a:defRPr sz="200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L="3657600" marR="0" lvl="7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•"/>
              <a:defRPr sz="200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L="4114800" marR="0" lvl="8" indent="-3556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•"/>
              <a:defRPr sz="200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4" r:id="rId16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77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47.png"/><Relationship Id="rId10" Type="http://schemas.microsoft.com/office/2007/relationships/diagramDrawing" Target="../diagrams/drawing2.xml"/><Relationship Id="rId4" Type="http://schemas.openxmlformats.org/officeDocument/2006/relationships/image" Target="../media/image78.png"/><Relationship Id="rId9" Type="http://schemas.openxmlformats.org/officeDocument/2006/relationships/diagramColors" Target="../diagrams/colors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20.png"/><Relationship Id="rId10" Type="http://schemas.microsoft.com/office/2007/relationships/diagramDrawing" Target="../diagrams/drawing1.xml"/><Relationship Id="rId4" Type="http://schemas.openxmlformats.org/officeDocument/2006/relationships/image" Target="../media/image19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1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7"/>
          <p:cNvGrpSpPr/>
          <p:nvPr/>
        </p:nvGrpSpPr>
        <p:grpSpPr>
          <a:xfrm>
            <a:off x="2267575" y="5234336"/>
            <a:ext cx="6521485" cy="3444112"/>
            <a:chOff x="0" y="0"/>
            <a:chExt cx="8695313" cy="4592149"/>
          </a:xfrm>
        </p:grpSpPr>
        <p:sp>
          <p:nvSpPr>
            <p:cNvPr id="257" name="Google Shape;257;p17"/>
            <p:cNvSpPr/>
            <p:nvPr/>
          </p:nvSpPr>
          <p:spPr>
            <a:xfrm rot="2840458">
              <a:off x="689678" y="645595"/>
              <a:ext cx="3191170" cy="3274521"/>
            </a:xfrm>
            <a:custGeom>
              <a:avLst/>
              <a:gdLst/>
              <a:ahLst/>
              <a:cxnLst/>
              <a:rect l="l" t="t" r="r" b="b"/>
              <a:pathLst>
                <a:path w="3191170" h="3274521" extrusionOk="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8" name="Google Shape;258;p17"/>
            <p:cNvSpPr/>
            <p:nvPr/>
          </p:nvSpPr>
          <p:spPr>
            <a:xfrm rot="2840458">
              <a:off x="4814465" y="672033"/>
              <a:ext cx="3191170" cy="3274521"/>
            </a:xfrm>
            <a:custGeom>
              <a:avLst/>
              <a:gdLst/>
              <a:ahLst/>
              <a:cxnLst/>
              <a:rect l="l" t="t" r="r" b="b"/>
              <a:pathLst>
                <a:path w="3191170" h="3274521" extrusionOk="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59" name="Google Shape;259;p17"/>
          <p:cNvSpPr/>
          <p:nvPr/>
        </p:nvSpPr>
        <p:spPr>
          <a:xfrm rot="-2161165">
            <a:off x="1226554" y="1716422"/>
            <a:ext cx="2745875" cy="1251648"/>
          </a:xfrm>
          <a:custGeom>
            <a:avLst/>
            <a:gdLst/>
            <a:ahLst/>
            <a:cxnLst/>
            <a:rect l="l" t="t" r="r" b="b"/>
            <a:pathLst>
              <a:path w="2745875" h="1251648" extrusionOk="0">
                <a:moveTo>
                  <a:pt x="0" y="0"/>
                </a:moveTo>
                <a:lnTo>
                  <a:pt x="2745875" y="0"/>
                </a:lnTo>
                <a:lnTo>
                  <a:pt x="2745875" y="1251649"/>
                </a:lnTo>
                <a:lnTo>
                  <a:pt x="0" y="1251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5050" b="-25050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261" name="Google Shape;261;p17"/>
          <p:cNvSpPr/>
          <p:nvPr/>
        </p:nvSpPr>
        <p:spPr>
          <a:xfrm rot="-2575027">
            <a:off x="1083403" y="7447929"/>
            <a:ext cx="2380790" cy="2738564"/>
          </a:xfrm>
          <a:custGeom>
            <a:avLst/>
            <a:gdLst/>
            <a:ahLst/>
            <a:cxnLst/>
            <a:rect l="l" t="t" r="r" b="b"/>
            <a:pathLst>
              <a:path w="2380790" h="2738564" extrusionOk="0">
                <a:moveTo>
                  <a:pt x="0" y="0"/>
                </a:moveTo>
                <a:lnTo>
                  <a:pt x="2380789" y="0"/>
                </a:lnTo>
                <a:lnTo>
                  <a:pt x="2380789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9661" r="-28453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275" name="Google Shape;275;p17"/>
          <p:cNvSpPr txBox="1"/>
          <p:nvPr/>
        </p:nvSpPr>
        <p:spPr>
          <a:xfrm>
            <a:off x="1538869" y="5407448"/>
            <a:ext cx="8251901" cy="152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2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95" b="0" i="0" u="none" strike="noStrike" cap="none" dirty="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For </a:t>
            </a:r>
          </a:p>
          <a:p>
            <a:pPr marL="0" marR="0" lvl="0" indent="0" algn="ctr" rtl="0">
              <a:lnSpc>
                <a:spcPct val="112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95" b="0" i="0" u="none" strike="noStrike" cap="none" dirty="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Implementation of NEP 2020</a:t>
            </a:r>
            <a:endParaRPr/>
          </a:p>
        </p:txBody>
      </p:sp>
      <p:sp>
        <p:nvSpPr>
          <p:cNvPr id="276" name="Google Shape;276;p17"/>
          <p:cNvSpPr txBox="1"/>
          <p:nvPr/>
        </p:nvSpPr>
        <p:spPr>
          <a:xfrm>
            <a:off x="1712572" y="2584712"/>
            <a:ext cx="8340600" cy="2693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11" b="1" i="0" u="none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Curriculum Framework</a:t>
            </a:r>
            <a:endParaRPr b="1"/>
          </a:p>
        </p:txBody>
      </p:sp>
      <p:pic>
        <p:nvPicPr>
          <p:cNvPr id="1026" name="Picture 2" descr="C:\Users\Hirwani\Desktop\1_shtiLtBjdXUoI8iJIj1bX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11584" y="3010829"/>
            <a:ext cx="8005899" cy="6824542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60" name="Google Shape;260;p17"/>
          <p:cNvSpPr/>
          <p:nvPr/>
        </p:nvSpPr>
        <p:spPr>
          <a:xfrm rot="779199">
            <a:off x="11570290" y="1324485"/>
            <a:ext cx="2694584" cy="2718797"/>
          </a:xfrm>
          <a:custGeom>
            <a:avLst/>
            <a:gdLst/>
            <a:ahLst/>
            <a:cxnLst/>
            <a:rect l="l" t="t" r="r" b="b"/>
            <a:pathLst>
              <a:path w="2694584" h="2718797" extrusionOk="0">
                <a:moveTo>
                  <a:pt x="0" y="0"/>
                </a:moveTo>
                <a:lnTo>
                  <a:pt x="2694583" y="0"/>
                </a:lnTo>
                <a:lnTo>
                  <a:pt x="2694583" y="2718797"/>
                </a:lnTo>
                <a:lnTo>
                  <a:pt x="0" y="2718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87959" t="-46235" r="-87956" b="-40869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11173523" y="4170556"/>
            <a:ext cx="3323064" cy="923330"/>
          </a:xfrm>
          <a:prstGeom prst="rect">
            <a:avLst/>
          </a:prstGeom>
          <a:solidFill>
            <a:srgbClr val="33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CFF33"/>
                </a:solidFill>
              </a:rPr>
              <a:t>National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876926" y="2773677"/>
          <a:ext cx="14750716" cy="6121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3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7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8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3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33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DSC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  <a:r>
                        <a:rPr lang="en-US" sz="2400" baseline="0" dirty="0"/>
                        <a:t>   </a:t>
                      </a:r>
                      <a:r>
                        <a:rPr lang="en-US" sz="2400" dirty="0"/>
                        <a:t>A/B/C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DSE /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GE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SEC</a:t>
                      </a:r>
                    </a:p>
                    <a:p>
                      <a:pPr algn="ctr"/>
                      <a:r>
                        <a:rPr lang="en-US" sz="2400" dirty="0"/>
                        <a:t> 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VAC / SEC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Credits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A5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03</a:t>
                      </a:r>
                    </a:p>
                    <a:p>
                      <a:pPr algn="ctr"/>
                      <a:r>
                        <a:rPr lang="en-US" sz="2400" dirty="0"/>
                        <a:t>of A/B/S (4C) </a:t>
                      </a:r>
                    </a:p>
                    <a:p>
                      <a:pPr algn="ctr"/>
                      <a:r>
                        <a:rPr lang="en-US" sz="2400" dirty="0"/>
                        <a:t>or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05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SEC – 03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VAC – 03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B5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C5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A4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04</a:t>
                      </a:r>
                    </a:p>
                    <a:p>
                      <a:pPr algn="ctr"/>
                      <a:r>
                        <a:rPr lang="en-US" sz="2400" dirty="0"/>
                        <a:t>of A/B/S (4C) </a:t>
                      </a:r>
                    </a:p>
                    <a:p>
                      <a:pPr algn="ctr"/>
                      <a:r>
                        <a:rPr lang="en-US" sz="2400" dirty="0"/>
                        <a:t>or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06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SEC – 04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Internship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B4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C4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7624">
                <a:tc gridSpan="5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Students</a:t>
                      </a:r>
                      <a:r>
                        <a:rPr lang="en-US" sz="3200" baseline="0" dirty="0"/>
                        <a:t> on exit – awarded </a:t>
                      </a:r>
                      <a:r>
                        <a:rPr lang="en-US" sz="3200" b="1" baseline="0" dirty="0"/>
                        <a:t>Bachelor Degree </a:t>
                      </a:r>
                      <a:r>
                        <a:rPr lang="en-US" sz="3200" baseline="0" dirty="0"/>
                        <a:t>–</a:t>
                      </a:r>
                    </a:p>
                    <a:p>
                      <a:pPr algn="ctr"/>
                      <a:r>
                        <a:rPr lang="en-US" sz="3200" baseline="0" dirty="0"/>
                        <a:t>After Securing the requisite </a:t>
                      </a:r>
                      <a:r>
                        <a:rPr lang="en-US" sz="3200" b="1" baseline="0" dirty="0"/>
                        <a:t>120 credits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05" name="Google Shape;405;p24"/>
          <p:cNvSpPr/>
          <p:nvPr/>
        </p:nvSpPr>
        <p:spPr>
          <a:xfrm rot="19539096">
            <a:off x="680106" y="589175"/>
            <a:ext cx="1586802" cy="2349315"/>
          </a:xfrm>
          <a:custGeom>
            <a:avLst/>
            <a:gdLst/>
            <a:ahLst/>
            <a:cxnLst/>
            <a:rect l="l" t="t" r="r" b="b"/>
            <a:pathLst>
              <a:path w="3326277" h="4138447" extrusionOk="0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09" name="Google Shape;409;p24"/>
          <p:cNvSpPr/>
          <p:nvPr/>
        </p:nvSpPr>
        <p:spPr>
          <a:xfrm rot="4973944">
            <a:off x="-373830" y="7663876"/>
            <a:ext cx="2734643" cy="3359704"/>
          </a:xfrm>
          <a:custGeom>
            <a:avLst/>
            <a:gdLst/>
            <a:ahLst/>
            <a:cxnLst/>
            <a:rect l="l" t="t" r="r" b="b"/>
            <a:pathLst>
              <a:path w="2734643" h="3359704" extrusionOk="0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0" name="Google Shape;410;p24"/>
          <p:cNvSpPr/>
          <p:nvPr/>
        </p:nvSpPr>
        <p:spPr>
          <a:xfrm>
            <a:off x="15606002" y="8724224"/>
            <a:ext cx="3361784" cy="2523974"/>
          </a:xfrm>
          <a:custGeom>
            <a:avLst/>
            <a:gdLst/>
            <a:ahLst/>
            <a:cxnLst/>
            <a:rect l="l" t="t" r="r" b="b"/>
            <a:pathLst>
              <a:path w="3361784" h="2523974" extrusionOk="0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6588" b="-6249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1" name="Google Shape;411;p24"/>
          <p:cNvSpPr txBox="1"/>
          <p:nvPr/>
        </p:nvSpPr>
        <p:spPr>
          <a:xfrm>
            <a:off x="2935705" y="1289639"/>
            <a:ext cx="1347537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CCFUP for B.Sc. (Math. &amp; Life Sc.) &amp; B.A.</a:t>
            </a:r>
            <a:endParaRPr sz="800" b="1" u="sng"/>
          </a:p>
        </p:txBody>
      </p:sp>
      <p:sp>
        <p:nvSpPr>
          <p:cNvPr id="416" name="Google Shape;416;p24"/>
          <p:cNvSpPr txBox="1"/>
          <p:nvPr/>
        </p:nvSpPr>
        <p:spPr>
          <a:xfrm>
            <a:off x="1057422" y="1438517"/>
            <a:ext cx="11323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3</a:t>
            </a:r>
            <a:r>
              <a:rPr lang="en-US" sz="3600" b="0" i="0" u="none" strike="noStrike" cap="none" baseline="300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rd</a:t>
            </a: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 Year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9" name="Google Shape;473;p27"/>
          <p:cNvSpPr/>
          <p:nvPr/>
        </p:nvSpPr>
        <p:spPr>
          <a:xfrm rot="11490700">
            <a:off x="14936042" y="1191103"/>
            <a:ext cx="2325653" cy="1618661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2406312" y="2220228"/>
          <a:ext cx="13788191" cy="7765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7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35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39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DSC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DSE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/ Research Work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Credits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258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For Award of Bachelor Degree with Honors</a:t>
                      </a:r>
                    </a:p>
                    <a:p>
                      <a:pPr algn="ctr"/>
                      <a:r>
                        <a:rPr lang="en-US" sz="2400" b="1" dirty="0"/>
                        <a:t>(Students securing less than 7.5 CGPA)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2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– 7 </a:t>
                      </a:r>
                      <a:endParaRPr lang="en-US" sz="2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A/B/C</a:t>
                      </a:r>
                      <a:r>
                        <a:rPr lang="en-US" sz="2400" dirty="0"/>
                        <a:t>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05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08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sz="2400" dirty="0"/>
                        <a:t>04 Courses  (4x4C=</a:t>
                      </a:r>
                      <a:r>
                        <a:rPr lang="en-US" sz="2400" baseline="0" dirty="0"/>
                        <a:t> 16</a:t>
                      </a:r>
                      <a:r>
                        <a:rPr lang="en-US" sz="2400" dirty="0"/>
                        <a:t>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45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– 8 </a:t>
                      </a:r>
                      <a:endParaRPr lang="en-US" sz="2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A/B/C</a:t>
                      </a:r>
                      <a:r>
                        <a:rPr lang="en-US" sz="2400" dirty="0"/>
                        <a:t>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09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12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sz="2400" dirty="0"/>
                        <a:t>04 Courses (4x4C=</a:t>
                      </a:r>
                      <a:r>
                        <a:rPr lang="en-US" sz="2400" baseline="0" dirty="0"/>
                        <a:t> 16</a:t>
                      </a:r>
                      <a:r>
                        <a:rPr lang="en-US" sz="2400" dirty="0"/>
                        <a:t>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4532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Students</a:t>
                      </a:r>
                      <a:r>
                        <a:rPr lang="en-US" sz="2400" baseline="0" dirty="0"/>
                        <a:t> on exit – awarded </a:t>
                      </a:r>
                      <a:r>
                        <a:rPr lang="en-US" sz="2400" b="1" baseline="0" dirty="0"/>
                        <a:t>Bachelor Degree with Honors </a:t>
                      </a:r>
                      <a:r>
                        <a:rPr lang="en-US" sz="2400" baseline="0" dirty="0"/>
                        <a:t>–</a:t>
                      </a:r>
                    </a:p>
                    <a:p>
                      <a:pPr algn="ctr"/>
                      <a:r>
                        <a:rPr lang="en-US" sz="2400" baseline="0" dirty="0"/>
                        <a:t>After Securing the requisite credits on completion of Sem. VIII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160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4532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For Award of Bachelor Degree with Honors &amp; Research</a:t>
                      </a:r>
                    </a:p>
                    <a:p>
                      <a:pPr algn="ctr"/>
                      <a:r>
                        <a:rPr lang="en-US" sz="2400" b="1" dirty="0"/>
                        <a:t>(Students securing  7.5 CGPA)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45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– 7 </a:t>
                      </a:r>
                      <a:endParaRPr lang="en-US" sz="2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A/B/C</a:t>
                      </a:r>
                      <a:r>
                        <a:rPr lang="en-US" sz="2400" dirty="0"/>
                        <a:t>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05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07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03 Courses</a:t>
                      </a:r>
                      <a:r>
                        <a:rPr lang="en-US" sz="2400" baseline="0" dirty="0"/>
                        <a:t>  </a:t>
                      </a:r>
                      <a:r>
                        <a:rPr lang="en-US" sz="2400" dirty="0"/>
                        <a:t>(3x4C=</a:t>
                      </a:r>
                      <a:r>
                        <a:rPr lang="en-US" sz="2400" baseline="0" dirty="0"/>
                        <a:t> 12</a:t>
                      </a:r>
                      <a:r>
                        <a:rPr lang="en-US" sz="2400" dirty="0"/>
                        <a:t>C)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DS Research Methodology</a:t>
                      </a:r>
                      <a:r>
                        <a:rPr lang="en-US" sz="2400" baseline="0" dirty="0"/>
                        <a:t> (4C)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45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– 8 </a:t>
                      </a:r>
                      <a:endParaRPr lang="en-US" sz="2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A/B/C</a:t>
                      </a:r>
                      <a:r>
                        <a:rPr lang="en-US" sz="2400" dirty="0"/>
                        <a:t>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08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10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03 Courses</a:t>
                      </a:r>
                      <a:r>
                        <a:rPr lang="en-US" sz="2400" baseline="0" dirty="0"/>
                        <a:t>  </a:t>
                      </a:r>
                      <a:r>
                        <a:rPr lang="en-US" sz="2400" dirty="0"/>
                        <a:t>(3x4C=</a:t>
                      </a:r>
                      <a:r>
                        <a:rPr lang="en-US" sz="2400" baseline="0" dirty="0"/>
                        <a:t> 12</a:t>
                      </a:r>
                      <a:r>
                        <a:rPr lang="en-US" sz="2400" dirty="0"/>
                        <a:t>C)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Research Work Dissertation (4C+4C)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24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02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Students</a:t>
                      </a:r>
                      <a:r>
                        <a:rPr lang="en-US" sz="2000" baseline="0" dirty="0"/>
                        <a:t> on exit – awarded </a:t>
                      </a:r>
                      <a:r>
                        <a:rPr lang="en-US" sz="2400" b="1" baseline="0" dirty="0"/>
                        <a:t>Bachelor (Honors) or (Honors with Academic Research) </a:t>
                      </a:r>
                      <a:r>
                        <a:rPr lang="en-US" sz="2400" baseline="0" dirty="0"/>
                        <a:t>–</a:t>
                      </a:r>
                    </a:p>
                    <a:p>
                      <a:pPr algn="ctr"/>
                      <a:r>
                        <a:rPr lang="en-US" sz="2400" baseline="0" dirty="0"/>
                        <a:t>In specific Discipline After Securing the requisite credits on completion of Sem. VIII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164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05" name="Google Shape;405;p24"/>
          <p:cNvSpPr/>
          <p:nvPr/>
        </p:nvSpPr>
        <p:spPr>
          <a:xfrm rot="19539096">
            <a:off x="680106" y="589175"/>
            <a:ext cx="1586802" cy="2349315"/>
          </a:xfrm>
          <a:custGeom>
            <a:avLst/>
            <a:gdLst/>
            <a:ahLst/>
            <a:cxnLst/>
            <a:rect l="l" t="t" r="r" b="b"/>
            <a:pathLst>
              <a:path w="3326277" h="4138447" extrusionOk="0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09" name="Google Shape;409;p24"/>
          <p:cNvSpPr/>
          <p:nvPr/>
        </p:nvSpPr>
        <p:spPr>
          <a:xfrm rot="4973944">
            <a:off x="-373830" y="7663876"/>
            <a:ext cx="2734643" cy="3359704"/>
          </a:xfrm>
          <a:custGeom>
            <a:avLst/>
            <a:gdLst/>
            <a:ahLst/>
            <a:cxnLst/>
            <a:rect l="l" t="t" r="r" b="b"/>
            <a:pathLst>
              <a:path w="2734643" h="3359704" extrusionOk="0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0" name="Google Shape;410;p24"/>
          <p:cNvSpPr/>
          <p:nvPr/>
        </p:nvSpPr>
        <p:spPr>
          <a:xfrm rot="1282990">
            <a:off x="15606002" y="8724224"/>
            <a:ext cx="3361784" cy="2523974"/>
          </a:xfrm>
          <a:custGeom>
            <a:avLst/>
            <a:gdLst/>
            <a:ahLst/>
            <a:cxnLst/>
            <a:rect l="l" t="t" r="r" b="b"/>
            <a:pathLst>
              <a:path w="3361784" h="2523974" extrusionOk="0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6588" b="-6249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1" name="Google Shape;411;p24"/>
          <p:cNvSpPr txBox="1"/>
          <p:nvPr/>
        </p:nvSpPr>
        <p:spPr>
          <a:xfrm>
            <a:off x="2935705" y="1121198"/>
            <a:ext cx="1347537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CCFUP for B.Sc. (Math. &amp; Life Sc.) &amp; B.A.</a:t>
            </a:r>
            <a:endParaRPr sz="800" b="1" u="sng"/>
          </a:p>
        </p:txBody>
      </p:sp>
      <p:sp>
        <p:nvSpPr>
          <p:cNvPr id="416" name="Google Shape;416;p24"/>
          <p:cNvSpPr txBox="1"/>
          <p:nvPr/>
        </p:nvSpPr>
        <p:spPr>
          <a:xfrm>
            <a:off x="1057422" y="1438517"/>
            <a:ext cx="11323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4</a:t>
            </a:r>
            <a:r>
              <a:rPr lang="en-US" sz="3600" baseline="300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th</a:t>
            </a:r>
            <a:r>
              <a:rPr lang="en-US" sz="36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Year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9" name="Google Shape;473;p27"/>
          <p:cNvSpPr/>
          <p:nvPr/>
        </p:nvSpPr>
        <p:spPr>
          <a:xfrm rot="11490700">
            <a:off x="14911979" y="854218"/>
            <a:ext cx="2325653" cy="1618661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876926" y="2773677"/>
          <a:ext cx="14750716" cy="6178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5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71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08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38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33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DSC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  <a:r>
                        <a:rPr lang="en-US" sz="2400" baseline="0" dirty="0"/>
                        <a:t>   </a:t>
                      </a:r>
                      <a:r>
                        <a:rPr lang="en-US" sz="2400" dirty="0"/>
                        <a:t>A/B/C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DSE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GE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AEC</a:t>
                      </a:r>
                    </a:p>
                    <a:p>
                      <a:pPr algn="ctr"/>
                      <a:r>
                        <a:rPr lang="en-US" sz="2400" dirty="0"/>
                        <a:t> 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VAC / SEC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Credits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A1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01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AEC – 01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  <a:p>
                      <a:pPr algn="ctr"/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Evs</a:t>
                      </a:r>
                      <a:r>
                        <a:rPr lang="en-US" sz="2400" dirty="0"/>
                        <a:t>/Eng/</a:t>
                      </a:r>
                      <a:r>
                        <a:rPr lang="en-US" sz="2400" dirty="0" err="1"/>
                        <a:t>Hn</a:t>
                      </a:r>
                      <a:r>
                        <a:rPr lang="en-US" sz="24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VAC – 01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A2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A3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A4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02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AEC – 02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  <a:p>
                      <a:pPr algn="ctr"/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Evs</a:t>
                      </a:r>
                      <a:r>
                        <a:rPr lang="en-US" sz="2400" dirty="0"/>
                        <a:t>/Eng/</a:t>
                      </a:r>
                      <a:r>
                        <a:rPr lang="en-US" sz="2400" dirty="0" err="1"/>
                        <a:t>Hn</a:t>
                      </a:r>
                      <a:r>
                        <a:rPr lang="en-US" sz="24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SEC – 01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A5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A6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7624">
                <a:tc gridSpan="6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Students</a:t>
                      </a:r>
                      <a:r>
                        <a:rPr lang="en-US" sz="3200" baseline="0" dirty="0"/>
                        <a:t> on exit – awarded </a:t>
                      </a:r>
                      <a:r>
                        <a:rPr lang="en-US" sz="3200" b="1" baseline="0" dirty="0"/>
                        <a:t>undergraduate Certificate </a:t>
                      </a:r>
                      <a:r>
                        <a:rPr lang="en-US" sz="3200" baseline="0" dirty="0"/>
                        <a:t>–</a:t>
                      </a:r>
                    </a:p>
                    <a:p>
                      <a:pPr algn="ctr"/>
                      <a:r>
                        <a:rPr lang="en-US" sz="3200" baseline="0" dirty="0"/>
                        <a:t>After Securing  requisite </a:t>
                      </a:r>
                      <a:r>
                        <a:rPr lang="en-US" sz="3200" b="1" baseline="0" dirty="0"/>
                        <a:t>44 credits</a:t>
                      </a:r>
                    </a:p>
                    <a:p>
                      <a:pPr algn="ctr"/>
                      <a:r>
                        <a:rPr lang="en-US" sz="2400" b="0" baseline="0" dirty="0"/>
                        <a:t>(Extra 4 credits of VOC/Skill course have to be earned from only ODL platform)</a:t>
                      </a:r>
                      <a:endParaRPr lang="en-US" sz="3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05" name="Google Shape;405;p24"/>
          <p:cNvSpPr/>
          <p:nvPr/>
        </p:nvSpPr>
        <p:spPr>
          <a:xfrm rot="19539096">
            <a:off x="680106" y="589175"/>
            <a:ext cx="1586802" cy="2349315"/>
          </a:xfrm>
          <a:custGeom>
            <a:avLst/>
            <a:gdLst/>
            <a:ahLst/>
            <a:cxnLst/>
            <a:rect l="l" t="t" r="r" b="b"/>
            <a:pathLst>
              <a:path w="3326277" h="4138447" extrusionOk="0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09" name="Google Shape;409;p24"/>
          <p:cNvSpPr/>
          <p:nvPr/>
        </p:nvSpPr>
        <p:spPr>
          <a:xfrm rot="4973944">
            <a:off x="-373830" y="7663876"/>
            <a:ext cx="2734643" cy="3359704"/>
          </a:xfrm>
          <a:custGeom>
            <a:avLst/>
            <a:gdLst/>
            <a:ahLst/>
            <a:cxnLst/>
            <a:rect l="l" t="t" r="r" b="b"/>
            <a:pathLst>
              <a:path w="2734643" h="3359704" extrusionOk="0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0" name="Google Shape;410;p24"/>
          <p:cNvSpPr/>
          <p:nvPr/>
        </p:nvSpPr>
        <p:spPr>
          <a:xfrm>
            <a:off x="15606001" y="8111435"/>
            <a:ext cx="3361784" cy="2523974"/>
          </a:xfrm>
          <a:custGeom>
            <a:avLst/>
            <a:gdLst/>
            <a:ahLst/>
            <a:cxnLst/>
            <a:rect l="l" t="t" r="r" b="b"/>
            <a:pathLst>
              <a:path w="3361784" h="2523974" extrusionOk="0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6588" b="-6249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1" name="Google Shape;411;p24"/>
          <p:cNvSpPr txBox="1"/>
          <p:nvPr/>
        </p:nvSpPr>
        <p:spPr>
          <a:xfrm>
            <a:off x="2935705" y="1289639"/>
            <a:ext cx="1347537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CCFUP for </a:t>
            </a:r>
            <a:r>
              <a:rPr lang="en-US" sz="4800" b="1" i="0" u="sng" strike="noStrike" cap="none" dirty="0" err="1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B.Com</a:t>
            </a: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, </a:t>
            </a:r>
            <a:r>
              <a:rPr lang="en-US" sz="4800" b="1" i="0" u="sng" strike="noStrike" cap="none" dirty="0" err="1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B.H.Sc</a:t>
            </a: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., BCA &amp; BBA</a:t>
            </a:r>
            <a:endParaRPr sz="800" b="1" u="sng"/>
          </a:p>
        </p:txBody>
      </p:sp>
      <p:sp>
        <p:nvSpPr>
          <p:cNvPr id="416" name="Google Shape;416;p24"/>
          <p:cNvSpPr txBox="1"/>
          <p:nvPr/>
        </p:nvSpPr>
        <p:spPr>
          <a:xfrm>
            <a:off x="1057422" y="1438517"/>
            <a:ext cx="11323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1</a:t>
            </a:r>
            <a:r>
              <a:rPr lang="en-US" sz="3600" b="0" i="0" u="none" strike="noStrike" cap="none" baseline="300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st</a:t>
            </a: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Year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27" name="Google Shape;473;p27"/>
          <p:cNvSpPr/>
          <p:nvPr/>
        </p:nvSpPr>
        <p:spPr>
          <a:xfrm rot="11490700">
            <a:off x="14936042" y="1191103"/>
            <a:ext cx="2325653" cy="1618661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876926" y="2629299"/>
          <a:ext cx="14750716" cy="6962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3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7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8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3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357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DSC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  <a:r>
                        <a:rPr lang="en-US" sz="2400" baseline="0" dirty="0"/>
                        <a:t>   </a:t>
                      </a:r>
                      <a:r>
                        <a:rPr lang="en-US" sz="2400" dirty="0"/>
                        <a:t>A/B/C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DSE /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GE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AEC</a:t>
                      </a:r>
                    </a:p>
                    <a:p>
                      <a:pPr algn="ctr"/>
                      <a:r>
                        <a:rPr lang="en-US" sz="2400" dirty="0"/>
                        <a:t> 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VAC / SEC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Credits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A7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01</a:t>
                      </a:r>
                    </a:p>
                    <a:p>
                      <a:pPr algn="ctr"/>
                      <a:r>
                        <a:rPr lang="en-US" sz="2400" dirty="0"/>
                        <a:t>of A/B/S (4C) </a:t>
                      </a:r>
                    </a:p>
                    <a:p>
                      <a:pPr algn="ctr"/>
                      <a:r>
                        <a:rPr lang="en-US" sz="2400" dirty="0"/>
                        <a:t>or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03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AEC – 03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  <a:p>
                      <a:pPr algn="ctr"/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Evs</a:t>
                      </a:r>
                      <a:r>
                        <a:rPr lang="en-US" sz="2400" dirty="0"/>
                        <a:t>/Eng/</a:t>
                      </a:r>
                      <a:r>
                        <a:rPr lang="en-US" sz="2400" dirty="0" err="1"/>
                        <a:t>Hn</a:t>
                      </a:r>
                      <a:r>
                        <a:rPr lang="en-US" sz="24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VAC – 02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A8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A9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A10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02</a:t>
                      </a:r>
                    </a:p>
                    <a:p>
                      <a:pPr algn="ctr"/>
                      <a:r>
                        <a:rPr lang="en-US" sz="2400" dirty="0"/>
                        <a:t>of A/B/S (4C) </a:t>
                      </a:r>
                    </a:p>
                    <a:p>
                      <a:pPr algn="ctr"/>
                      <a:r>
                        <a:rPr lang="en-US" sz="2400" dirty="0"/>
                        <a:t>or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04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AEC – 04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Communicative Language / English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SEC – 02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DSCA11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A12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7624">
                <a:tc gridSpan="5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Students</a:t>
                      </a:r>
                      <a:r>
                        <a:rPr lang="en-US" sz="3200" baseline="0" dirty="0"/>
                        <a:t> on exit – awarded </a:t>
                      </a:r>
                      <a:r>
                        <a:rPr lang="en-US" sz="3200" b="1" baseline="0" dirty="0"/>
                        <a:t>undergraduate Diploma </a:t>
                      </a:r>
                      <a:r>
                        <a:rPr lang="en-US" sz="3200" baseline="0" dirty="0"/>
                        <a:t>–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aseline="0" dirty="0"/>
                        <a:t>After Securing the requisite </a:t>
                      </a:r>
                      <a:r>
                        <a:rPr lang="en-US" sz="3200" b="1" baseline="0" dirty="0"/>
                        <a:t>84 credits</a:t>
                      </a:r>
                      <a:r>
                        <a:rPr lang="en-US" sz="3200" b="0" baseline="0" dirty="0"/>
                        <a:t>(Extra 4 credits of VOC/Skill course have to be earned from only ODL platform)</a:t>
                      </a:r>
                      <a:endParaRPr lang="en-US" sz="4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80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05" name="Google Shape;405;p24"/>
          <p:cNvSpPr/>
          <p:nvPr/>
        </p:nvSpPr>
        <p:spPr>
          <a:xfrm rot="19539096">
            <a:off x="680106" y="589175"/>
            <a:ext cx="1586802" cy="2349315"/>
          </a:xfrm>
          <a:custGeom>
            <a:avLst/>
            <a:gdLst/>
            <a:ahLst/>
            <a:cxnLst/>
            <a:rect l="l" t="t" r="r" b="b"/>
            <a:pathLst>
              <a:path w="3326277" h="4138447" extrusionOk="0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09" name="Google Shape;409;p24"/>
          <p:cNvSpPr/>
          <p:nvPr/>
        </p:nvSpPr>
        <p:spPr>
          <a:xfrm rot="4973944">
            <a:off x="-373830" y="7663876"/>
            <a:ext cx="2734643" cy="3359704"/>
          </a:xfrm>
          <a:custGeom>
            <a:avLst/>
            <a:gdLst/>
            <a:ahLst/>
            <a:cxnLst/>
            <a:rect l="l" t="t" r="r" b="b"/>
            <a:pathLst>
              <a:path w="2734643" h="3359704" extrusionOk="0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0" name="Google Shape;410;p24"/>
          <p:cNvSpPr/>
          <p:nvPr/>
        </p:nvSpPr>
        <p:spPr>
          <a:xfrm>
            <a:off x="15606002" y="8724224"/>
            <a:ext cx="3361784" cy="2523974"/>
          </a:xfrm>
          <a:custGeom>
            <a:avLst/>
            <a:gdLst/>
            <a:ahLst/>
            <a:cxnLst/>
            <a:rect l="l" t="t" r="r" b="b"/>
            <a:pathLst>
              <a:path w="3361784" h="2523974" extrusionOk="0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6588" b="-6249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6" name="Google Shape;416;p24"/>
          <p:cNvSpPr txBox="1"/>
          <p:nvPr/>
        </p:nvSpPr>
        <p:spPr>
          <a:xfrm>
            <a:off x="1057422" y="1438517"/>
            <a:ext cx="11323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2</a:t>
            </a:r>
            <a:r>
              <a:rPr lang="en-US" sz="3600" baseline="300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nd</a:t>
            </a:r>
            <a:r>
              <a:rPr lang="en-US" sz="36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Year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9" name="Google Shape;473;p27"/>
          <p:cNvSpPr/>
          <p:nvPr/>
        </p:nvSpPr>
        <p:spPr>
          <a:xfrm rot="11490700">
            <a:off x="14936042" y="1191103"/>
            <a:ext cx="2325653" cy="1618661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0" name="Google Shape;411;p24"/>
          <p:cNvSpPr txBox="1"/>
          <p:nvPr/>
        </p:nvSpPr>
        <p:spPr>
          <a:xfrm>
            <a:off x="2935705" y="1289639"/>
            <a:ext cx="1347537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CCFUP for </a:t>
            </a:r>
            <a:r>
              <a:rPr lang="en-US" sz="4800" b="1" i="0" u="sng" strike="noStrike" cap="none" dirty="0" err="1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B.Com</a:t>
            </a: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, </a:t>
            </a:r>
            <a:r>
              <a:rPr lang="en-US" sz="4800" b="1" i="0" u="sng" strike="noStrike" cap="none" dirty="0" err="1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B.H.Sc</a:t>
            </a: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., BCA &amp; BBA</a:t>
            </a:r>
            <a:endParaRPr sz="800" b="1" u="sng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876926" y="2581173"/>
          <a:ext cx="14750716" cy="626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3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7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8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3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33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DSC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  <a:r>
                        <a:rPr lang="en-US" sz="2400" baseline="0" dirty="0"/>
                        <a:t>   </a:t>
                      </a:r>
                      <a:r>
                        <a:rPr lang="en-US" sz="2400" dirty="0"/>
                        <a:t>A/B/C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DSE /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GE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SEC</a:t>
                      </a:r>
                    </a:p>
                    <a:p>
                      <a:pPr algn="ctr"/>
                      <a:r>
                        <a:rPr lang="en-US" sz="2400" dirty="0"/>
                        <a:t> 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VAC / SEC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Credits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A13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03</a:t>
                      </a:r>
                    </a:p>
                    <a:p>
                      <a:pPr algn="ctr"/>
                      <a:r>
                        <a:rPr lang="en-US" sz="2400" dirty="0"/>
                        <a:t>of A/B/S (4C) </a:t>
                      </a:r>
                    </a:p>
                    <a:p>
                      <a:pPr algn="ctr"/>
                      <a:r>
                        <a:rPr lang="en-US" sz="2400" dirty="0"/>
                        <a:t>or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05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SEC – 03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VAC – 03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A14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A15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A16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04</a:t>
                      </a:r>
                    </a:p>
                    <a:p>
                      <a:pPr algn="ctr"/>
                      <a:r>
                        <a:rPr lang="en-US" sz="2400" dirty="0"/>
                        <a:t>of A/B/S (4C) </a:t>
                      </a:r>
                    </a:p>
                    <a:p>
                      <a:pPr algn="ctr"/>
                      <a:r>
                        <a:rPr lang="en-US" sz="2400" dirty="0"/>
                        <a:t>or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06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SEC – 04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Internship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A17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A18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7624">
                <a:tc gridSpan="5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Students</a:t>
                      </a:r>
                      <a:r>
                        <a:rPr lang="en-US" sz="3200" baseline="0" dirty="0"/>
                        <a:t> on exit – awarded </a:t>
                      </a:r>
                      <a:r>
                        <a:rPr lang="en-US" sz="3200" b="1" baseline="0" dirty="0"/>
                        <a:t>Bachelor Degree </a:t>
                      </a:r>
                      <a:r>
                        <a:rPr lang="en-US" sz="3200" baseline="0" dirty="0"/>
                        <a:t>–</a:t>
                      </a:r>
                    </a:p>
                    <a:p>
                      <a:pPr algn="ctr"/>
                      <a:r>
                        <a:rPr lang="en-US" sz="3200" baseline="0" dirty="0"/>
                        <a:t>After Securing the requisite </a:t>
                      </a:r>
                      <a:r>
                        <a:rPr lang="en-US" sz="3200" b="1" baseline="0" dirty="0"/>
                        <a:t>120 credits</a:t>
                      </a:r>
                    </a:p>
                    <a:p>
                      <a:pPr algn="ctr"/>
                      <a:r>
                        <a:rPr lang="en-US" sz="2400" b="0" baseline="0" dirty="0"/>
                        <a:t>(In Field of Multidisciplinary study)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05" name="Google Shape;405;p24"/>
          <p:cNvSpPr/>
          <p:nvPr/>
        </p:nvSpPr>
        <p:spPr>
          <a:xfrm rot="19539096">
            <a:off x="680106" y="589175"/>
            <a:ext cx="1586802" cy="2349315"/>
          </a:xfrm>
          <a:custGeom>
            <a:avLst/>
            <a:gdLst/>
            <a:ahLst/>
            <a:cxnLst/>
            <a:rect l="l" t="t" r="r" b="b"/>
            <a:pathLst>
              <a:path w="3326277" h="4138447" extrusionOk="0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09" name="Google Shape;409;p24"/>
          <p:cNvSpPr/>
          <p:nvPr/>
        </p:nvSpPr>
        <p:spPr>
          <a:xfrm rot="4973944">
            <a:off x="-373830" y="7663876"/>
            <a:ext cx="2734643" cy="3359704"/>
          </a:xfrm>
          <a:custGeom>
            <a:avLst/>
            <a:gdLst/>
            <a:ahLst/>
            <a:cxnLst/>
            <a:rect l="l" t="t" r="r" b="b"/>
            <a:pathLst>
              <a:path w="2734643" h="3359704" extrusionOk="0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0" name="Google Shape;410;p24"/>
          <p:cNvSpPr/>
          <p:nvPr/>
        </p:nvSpPr>
        <p:spPr>
          <a:xfrm>
            <a:off x="15606002" y="8724224"/>
            <a:ext cx="3361784" cy="2523974"/>
          </a:xfrm>
          <a:custGeom>
            <a:avLst/>
            <a:gdLst/>
            <a:ahLst/>
            <a:cxnLst/>
            <a:rect l="l" t="t" r="r" b="b"/>
            <a:pathLst>
              <a:path w="3361784" h="2523974" extrusionOk="0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6588" b="-6249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6" name="Google Shape;416;p24"/>
          <p:cNvSpPr txBox="1"/>
          <p:nvPr/>
        </p:nvSpPr>
        <p:spPr>
          <a:xfrm>
            <a:off x="1057422" y="1438517"/>
            <a:ext cx="11323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3</a:t>
            </a:r>
            <a:r>
              <a:rPr lang="en-US" sz="3600" b="0" i="0" u="none" strike="noStrike" cap="none" baseline="300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rd</a:t>
            </a: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 Year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9" name="Google Shape;473;p27"/>
          <p:cNvSpPr/>
          <p:nvPr/>
        </p:nvSpPr>
        <p:spPr>
          <a:xfrm rot="11490700">
            <a:off x="14936042" y="1191103"/>
            <a:ext cx="2325653" cy="1618661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0" name="Google Shape;411;p24"/>
          <p:cNvSpPr txBox="1"/>
          <p:nvPr/>
        </p:nvSpPr>
        <p:spPr>
          <a:xfrm>
            <a:off x="2935705" y="1289639"/>
            <a:ext cx="1347537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CCFUP for </a:t>
            </a:r>
            <a:r>
              <a:rPr lang="en-US" sz="4800" b="1" i="0" u="sng" strike="noStrike" cap="none" dirty="0" err="1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B.Com</a:t>
            </a: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, </a:t>
            </a:r>
            <a:r>
              <a:rPr lang="en-US" sz="4800" b="1" i="0" u="sng" strike="noStrike" cap="none" dirty="0" err="1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B.H.Sc</a:t>
            </a: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., BCA &amp; BBA</a:t>
            </a:r>
            <a:endParaRPr sz="800" b="1" u="sng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2406312" y="2220228"/>
          <a:ext cx="13788191" cy="7765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7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35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39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DSC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DSE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</a:rPr>
                        <a:t> / Research Work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Credits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258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For Award of Bachelor Degree with Honors</a:t>
                      </a:r>
                    </a:p>
                    <a:p>
                      <a:pPr algn="ctr"/>
                      <a:r>
                        <a:rPr lang="en-US" sz="2400" b="1" dirty="0"/>
                        <a:t>(Students securing less than 7.5 CGPA)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2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A– 19 </a:t>
                      </a:r>
                      <a:endParaRPr lang="en-US" sz="2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05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08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sz="2400" dirty="0"/>
                        <a:t>04 Courses  (4x4C=</a:t>
                      </a:r>
                      <a:r>
                        <a:rPr lang="en-US" sz="2400" baseline="0" dirty="0"/>
                        <a:t> 16</a:t>
                      </a:r>
                      <a:r>
                        <a:rPr lang="en-US" sz="2400" dirty="0"/>
                        <a:t>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45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A– 20</a:t>
                      </a:r>
                      <a:endParaRPr lang="en-US" sz="2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09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12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en-US" sz="2400" dirty="0"/>
                        <a:t>04 Courses (4x4C=</a:t>
                      </a:r>
                      <a:r>
                        <a:rPr lang="en-US" sz="2400" baseline="0" dirty="0"/>
                        <a:t> 16</a:t>
                      </a:r>
                      <a:r>
                        <a:rPr lang="en-US" sz="2400" dirty="0"/>
                        <a:t>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4532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Students</a:t>
                      </a:r>
                      <a:r>
                        <a:rPr lang="en-US" sz="2400" baseline="0" dirty="0"/>
                        <a:t> on exit – awarded </a:t>
                      </a:r>
                      <a:r>
                        <a:rPr lang="en-US" sz="2400" b="1" baseline="0" dirty="0"/>
                        <a:t>Bachelor Degree with Honors </a:t>
                      </a:r>
                      <a:r>
                        <a:rPr lang="en-US" sz="2400" baseline="0" dirty="0"/>
                        <a:t>–</a:t>
                      </a:r>
                    </a:p>
                    <a:p>
                      <a:pPr algn="ctr"/>
                      <a:r>
                        <a:rPr lang="en-US" sz="2400" baseline="0" dirty="0"/>
                        <a:t>After Securing the requisite credits on completion of Sem. VIII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160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4532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For Award of Bachelor Degree with Honors &amp; Research</a:t>
                      </a:r>
                    </a:p>
                    <a:p>
                      <a:pPr algn="ctr"/>
                      <a:r>
                        <a:rPr lang="en-US" sz="2400" b="1" dirty="0"/>
                        <a:t>(Students securing  7.5 CGPA)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45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A– 19 </a:t>
                      </a:r>
                      <a:endParaRPr lang="en-US" sz="2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05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07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03 Courses</a:t>
                      </a:r>
                      <a:r>
                        <a:rPr lang="en-US" sz="2400" baseline="0" dirty="0"/>
                        <a:t>  </a:t>
                      </a:r>
                      <a:r>
                        <a:rPr lang="en-US" sz="2400" dirty="0"/>
                        <a:t>(3x4C=</a:t>
                      </a:r>
                      <a:r>
                        <a:rPr lang="en-US" sz="2400" baseline="0" dirty="0"/>
                        <a:t> 12</a:t>
                      </a:r>
                      <a:r>
                        <a:rPr lang="en-US" sz="2400" dirty="0"/>
                        <a:t>C)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DS Research Methodology</a:t>
                      </a:r>
                      <a:r>
                        <a:rPr lang="en-US" sz="2400" baseline="0" dirty="0"/>
                        <a:t> (4C)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453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A– 20</a:t>
                      </a:r>
                      <a:endParaRPr lang="en-US" sz="2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08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</a:rPr>
                        <a:t> 10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03 Courses</a:t>
                      </a:r>
                      <a:r>
                        <a:rPr lang="en-US" sz="2400" baseline="0" dirty="0"/>
                        <a:t>  </a:t>
                      </a:r>
                      <a:r>
                        <a:rPr lang="en-US" sz="2400" dirty="0"/>
                        <a:t>(3x4C=</a:t>
                      </a:r>
                      <a:r>
                        <a:rPr lang="en-US" sz="2400" baseline="0" dirty="0"/>
                        <a:t> 12</a:t>
                      </a:r>
                      <a:r>
                        <a:rPr lang="en-US" sz="2400" dirty="0"/>
                        <a:t>C)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Research Work Dissertation (4C+4C)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24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020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Students</a:t>
                      </a:r>
                      <a:r>
                        <a:rPr lang="en-US" sz="2000" baseline="0" dirty="0"/>
                        <a:t> on exit – awarded </a:t>
                      </a:r>
                      <a:r>
                        <a:rPr lang="en-US" sz="2400" b="1" baseline="0" dirty="0"/>
                        <a:t>Bachelor (Honors) or (Honors with Academic Research) </a:t>
                      </a:r>
                      <a:r>
                        <a:rPr lang="en-US" sz="2400" baseline="0" dirty="0"/>
                        <a:t>–</a:t>
                      </a:r>
                    </a:p>
                    <a:p>
                      <a:pPr algn="ctr"/>
                      <a:r>
                        <a:rPr lang="en-US" sz="2400" baseline="0" dirty="0"/>
                        <a:t>In specific Discipline After Securing the requisite credits on completion of Sem. VIII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164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05" name="Google Shape;405;p24"/>
          <p:cNvSpPr/>
          <p:nvPr/>
        </p:nvSpPr>
        <p:spPr>
          <a:xfrm rot="19539096">
            <a:off x="680106" y="589175"/>
            <a:ext cx="1586802" cy="2349315"/>
          </a:xfrm>
          <a:custGeom>
            <a:avLst/>
            <a:gdLst/>
            <a:ahLst/>
            <a:cxnLst/>
            <a:rect l="l" t="t" r="r" b="b"/>
            <a:pathLst>
              <a:path w="3326277" h="4138447" extrusionOk="0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09" name="Google Shape;409;p24"/>
          <p:cNvSpPr/>
          <p:nvPr/>
        </p:nvSpPr>
        <p:spPr>
          <a:xfrm rot="4973944">
            <a:off x="-373830" y="7663876"/>
            <a:ext cx="2734643" cy="3359704"/>
          </a:xfrm>
          <a:custGeom>
            <a:avLst/>
            <a:gdLst/>
            <a:ahLst/>
            <a:cxnLst/>
            <a:rect l="l" t="t" r="r" b="b"/>
            <a:pathLst>
              <a:path w="2734643" h="3359704" extrusionOk="0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0" name="Google Shape;410;p24"/>
          <p:cNvSpPr/>
          <p:nvPr/>
        </p:nvSpPr>
        <p:spPr>
          <a:xfrm rot="1282990">
            <a:off x="15606002" y="8724224"/>
            <a:ext cx="3361784" cy="2523974"/>
          </a:xfrm>
          <a:custGeom>
            <a:avLst/>
            <a:gdLst/>
            <a:ahLst/>
            <a:cxnLst/>
            <a:rect l="l" t="t" r="r" b="b"/>
            <a:pathLst>
              <a:path w="3361784" h="2523974" extrusionOk="0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6588" b="-6249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6" name="Google Shape;416;p24"/>
          <p:cNvSpPr txBox="1"/>
          <p:nvPr/>
        </p:nvSpPr>
        <p:spPr>
          <a:xfrm>
            <a:off x="1057422" y="1438517"/>
            <a:ext cx="11323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4</a:t>
            </a:r>
            <a:r>
              <a:rPr lang="en-US" sz="3600" baseline="300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th</a:t>
            </a:r>
            <a:r>
              <a:rPr lang="en-US" sz="36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Year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9" name="Google Shape;473;p27"/>
          <p:cNvSpPr/>
          <p:nvPr/>
        </p:nvSpPr>
        <p:spPr>
          <a:xfrm rot="11490700">
            <a:off x="14911979" y="854218"/>
            <a:ext cx="2325653" cy="1618661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0" name="Google Shape;411;p24"/>
          <p:cNvSpPr txBox="1"/>
          <p:nvPr/>
        </p:nvSpPr>
        <p:spPr>
          <a:xfrm>
            <a:off x="2935705" y="1049009"/>
            <a:ext cx="1347537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CCFUP for </a:t>
            </a:r>
            <a:r>
              <a:rPr lang="en-US" sz="4800" b="1" i="0" u="sng" strike="noStrike" cap="none" dirty="0" err="1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B.Com</a:t>
            </a: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, </a:t>
            </a:r>
            <a:r>
              <a:rPr lang="en-US" sz="4800" b="1" i="0" u="sng" strike="noStrike" cap="none" dirty="0" err="1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B.H.Sc</a:t>
            </a: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., BCA &amp; BBA</a:t>
            </a:r>
            <a:endParaRPr sz="800" b="1" u="sng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5"/>
          <p:cNvSpPr txBox="1"/>
          <p:nvPr/>
        </p:nvSpPr>
        <p:spPr>
          <a:xfrm>
            <a:off x="3585411" y="1239009"/>
            <a:ext cx="107562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Course Assessment</a:t>
            </a:r>
            <a:endParaRPr sz="1000" b="1" u="sng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225181"/>
              </p:ext>
            </p:extLst>
          </p:nvPr>
        </p:nvGraphicFramePr>
        <p:xfrm>
          <a:off x="2359742" y="2378909"/>
          <a:ext cx="14350180" cy="7030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2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11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4824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Assessment</a:t>
                      </a:r>
                      <a:r>
                        <a:rPr lang="en-US" sz="2800" baseline="0" dirty="0"/>
                        <a:t> of each Course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24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Maximum Marks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For 4 / 3 Credit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Passing</a:t>
                      </a:r>
                      <a:r>
                        <a:rPr lang="en-US" sz="2800" baseline="0" dirty="0"/>
                        <a:t> Marks - </a:t>
                      </a:r>
                      <a:r>
                        <a:rPr lang="en-US" sz="2800" b="1" baseline="0" dirty="0">
                          <a:solidFill>
                            <a:srgbClr val="7030A0"/>
                          </a:solidFill>
                        </a:rPr>
                        <a:t>40</a:t>
                      </a:r>
                      <a:endParaRPr lang="en-US" sz="28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824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For 2 / 1 Credit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Passing</a:t>
                      </a:r>
                      <a:r>
                        <a:rPr lang="en-US" sz="2800" baseline="0" dirty="0"/>
                        <a:t> Marks - </a:t>
                      </a:r>
                      <a:r>
                        <a:rPr lang="en-US" sz="2800" b="1" baseline="0" dirty="0">
                          <a:solidFill>
                            <a:srgbClr val="7030A0"/>
                          </a:solidFill>
                        </a:rPr>
                        <a:t>20</a:t>
                      </a:r>
                      <a:endParaRPr lang="en-US" sz="28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2181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Continuous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</a:rPr>
                        <a:t> Internal Assessment (CIA)</a:t>
                      </a:r>
                    </a:p>
                    <a:p>
                      <a:pPr algn="ctr"/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(By College)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30 %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 Test</a:t>
                      </a:r>
                      <a:r>
                        <a:rPr lang="en-US" sz="2800" baseline="0" dirty="0"/>
                        <a:t> / Quiz </a:t>
                      </a:r>
                    </a:p>
                    <a:p>
                      <a:pPr algn="ctr"/>
                      <a:r>
                        <a:rPr lang="en-US" sz="2800" baseline="0" dirty="0"/>
                        <a:t>+  </a:t>
                      </a:r>
                    </a:p>
                    <a:p>
                      <a:pPr algn="ctr"/>
                      <a:r>
                        <a:rPr lang="en-US" sz="2800" baseline="0" dirty="0"/>
                        <a:t>1 Assignment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Test – 1 &amp; 2 of  20 / 10 Marks</a:t>
                      </a:r>
                    </a:p>
                    <a:p>
                      <a:pPr algn="l"/>
                      <a:r>
                        <a:rPr lang="en-US" sz="2800" dirty="0"/>
                        <a:t>Assignment – 10 / 05 Marks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502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dirty="0"/>
                        <a:t>Marks Obtained -</a:t>
                      </a:r>
                    </a:p>
                    <a:p>
                      <a:r>
                        <a:rPr lang="en-US" sz="2800" dirty="0"/>
                        <a:t>		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</a:rPr>
                        <a:t>Better of  2 Test / Quiz +</a:t>
                      </a:r>
                      <a:r>
                        <a:rPr lang="en-US" sz="2800" b="1" baseline="0" dirty="0">
                          <a:solidFill>
                            <a:srgbClr val="7030A0"/>
                          </a:solidFill>
                        </a:rPr>
                        <a:t> Assignment</a:t>
                      </a:r>
                      <a:endParaRPr lang="en-US" sz="28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218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End Semester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</a:rPr>
                        <a:t> Examination (ESE)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(By University)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70 %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en-US" sz="2800" dirty="0"/>
                        <a:t> Well defined Que4stion Paper Pattern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en-US" sz="2800" dirty="0"/>
                        <a:t> 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</a:rPr>
                        <a:t>Objective</a:t>
                      </a:r>
                      <a:r>
                        <a:rPr lang="en-US" sz="2800" b="1" baseline="0" dirty="0">
                          <a:solidFill>
                            <a:srgbClr val="7030A0"/>
                          </a:solidFill>
                        </a:rPr>
                        <a:t> type, Short answer and Descriptive answer type Questions</a:t>
                      </a:r>
                      <a:r>
                        <a:rPr lang="en-US" sz="2800" baseline="0" dirty="0"/>
                        <a:t>.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82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Passing Marks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(40 %)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7030A0"/>
                          </a:solidFill>
                        </a:rPr>
                        <a:t>40 out of 100 and  20 out 50</a:t>
                      </a:r>
                    </a:p>
                    <a:p>
                      <a:pPr algn="ctr"/>
                      <a:r>
                        <a:rPr lang="en-US" sz="2800" dirty="0"/>
                        <a:t>Cumulative Marks obtained in 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</a:rPr>
                        <a:t>CIA + ESE</a:t>
                      </a:r>
                    </a:p>
                    <a:p>
                      <a:pPr algn="ctr"/>
                      <a:r>
                        <a:rPr lang="en-US" sz="2800" dirty="0"/>
                        <a:t>Considered</a:t>
                      </a:r>
                      <a:r>
                        <a:rPr lang="en-US" sz="2800" baseline="0" dirty="0"/>
                        <a:t> against Maximum Marks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Google Shape;450;p26"/>
          <p:cNvSpPr/>
          <p:nvPr/>
        </p:nvSpPr>
        <p:spPr>
          <a:xfrm rot="3063372">
            <a:off x="13240599" y="881691"/>
            <a:ext cx="1589216" cy="2417059"/>
          </a:xfrm>
          <a:custGeom>
            <a:avLst/>
            <a:gdLst/>
            <a:ahLst/>
            <a:cxnLst/>
            <a:rect l="l" t="t" r="r" b="b"/>
            <a:pathLst>
              <a:path w="1589216" h="2417059" extrusionOk="0">
                <a:moveTo>
                  <a:pt x="0" y="0"/>
                </a:moveTo>
                <a:lnTo>
                  <a:pt x="1589216" y="0"/>
                </a:lnTo>
                <a:lnTo>
                  <a:pt x="1589216" y="2417059"/>
                </a:lnTo>
                <a:lnTo>
                  <a:pt x="0" y="2417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0" name="Google Shape;448;p26"/>
          <p:cNvSpPr/>
          <p:nvPr/>
        </p:nvSpPr>
        <p:spPr>
          <a:xfrm>
            <a:off x="16286496" y="8736478"/>
            <a:ext cx="862938" cy="1102796"/>
          </a:xfrm>
          <a:custGeom>
            <a:avLst/>
            <a:gdLst/>
            <a:ahLst/>
            <a:cxnLst/>
            <a:rect l="l" t="t" r="r" b="b"/>
            <a:pathLst>
              <a:path w="862938" h="1102796" extrusionOk="0">
                <a:moveTo>
                  <a:pt x="0" y="0"/>
                </a:moveTo>
                <a:lnTo>
                  <a:pt x="862938" y="0"/>
                </a:lnTo>
                <a:lnTo>
                  <a:pt x="862938" y="1102795"/>
                </a:lnTo>
                <a:lnTo>
                  <a:pt x="0" y="1102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28" name="Google Shape;428;p25"/>
          <p:cNvSpPr/>
          <p:nvPr/>
        </p:nvSpPr>
        <p:spPr>
          <a:xfrm rot="152056">
            <a:off x="887091" y="1118959"/>
            <a:ext cx="1792653" cy="4426303"/>
          </a:xfrm>
          <a:custGeom>
            <a:avLst/>
            <a:gdLst/>
            <a:ahLst/>
            <a:cxnLst/>
            <a:rect l="l" t="t" r="r" b="b"/>
            <a:pathLst>
              <a:path w="1792653" h="4426303" extrusionOk="0">
                <a:moveTo>
                  <a:pt x="0" y="0"/>
                </a:moveTo>
                <a:lnTo>
                  <a:pt x="1792653" y="0"/>
                </a:lnTo>
                <a:lnTo>
                  <a:pt x="1792653" y="4426303"/>
                </a:lnTo>
                <a:lnTo>
                  <a:pt x="0" y="4426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5"/>
          <p:cNvSpPr txBox="1"/>
          <p:nvPr/>
        </p:nvSpPr>
        <p:spPr>
          <a:xfrm>
            <a:off x="3585411" y="1239009"/>
            <a:ext cx="107562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Course Assessment</a:t>
            </a:r>
            <a:endParaRPr sz="1000" b="1" u="sng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478506" y="2378910"/>
          <a:ext cx="13908504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8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Assessment</a:t>
                      </a:r>
                      <a:r>
                        <a:rPr lang="en-US" sz="3200" baseline="0" dirty="0"/>
                        <a:t> of each Theory and Practical Paper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</a:rPr>
                        <a:t>The ‘Project Work/Dissertation/Field</a:t>
                      </a:r>
                      <a:r>
                        <a:rPr lang="en-US" sz="2800" b="0" baseline="0" dirty="0">
                          <a:solidFill>
                            <a:srgbClr val="002060"/>
                          </a:solidFill>
                        </a:rPr>
                        <a:t> Work’ as per course in particular discipline will be applied within prescribed total marks of the course curriculum concerned</a:t>
                      </a:r>
                      <a:endParaRPr lang="en-US" sz="28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450;p26"/>
          <p:cNvSpPr/>
          <p:nvPr/>
        </p:nvSpPr>
        <p:spPr>
          <a:xfrm rot="3063372">
            <a:off x="13240599" y="881691"/>
            <a:ext cx="1589216" cy="2417059"/>
          </a:xfrm>
          <a:custGeom>
            <a:avLst/>
            <a:gdLst/>
            <a:ahLst/>
            <a:cxnLst/>
            <a:rect l="l" t="t" r="r" b="b"/>
            <a:pathLst>
              <a:path w="1589216" h="2417059" extrusionOk="0">
                <a:moveTo>
                  <a:pt x="0" y="0"/>
                </a:moveTo>
                <a:lnTo>
                  <a:pt x="1589216" y="0"/>
                </a:lnTo>
                <a:lnTo>
                  <a:pt x="1589216" y="2417059"/>
                </a:lnTo>
                <a:lnTo>
                  <a:pt x="0" y="2417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0" name="Google Shape;448;p26"/>
          <p:cNvSpPr/>
          <p:nvPr/>
        </p:nvSpPr>
        <p:spPr>
          <a:xfrm>
            <a:off x="16286496" y="8736478"/>
            <a:ext cx="862938" cy="1102796"/>
          </a:xfrm>
          <a:custGeom>
            <a:avLst/>
            <a:gdLst/>
            <a:ahLst/>
            <a:cxnLst/>
            <a:rect l="l" t="t" r="r" b="b"/>
            <a:pathLst>
              <a:path w="862938" h="1102796" extrusionOk="0">
                <a:moveTo>
                  <a:pt x="0" y="0"/>
                </a:moveTo>
                <a:lnTo>
                  <a:pt x="862938" y="0"/>
                </a:lnTo>
                <a:lnTo>
                  <a:pt x="862938" y="1102795"/>
                </a:lnTo>
                <a:lnTo>
                  <a:pt x="0" y="1102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28" name="Google Shape;428;p25"/>
          <p:cNvSpPr/>
          <p:nvPr/>
        </p:nvSpPr>
        <p:spPr>
          <a:xfrm rot="152056">
            <a:off x="887091" y="1118959"/>
            <a:ext cx="1792653" cy="4426303"/>
          </a:xfrm>
          <a:custGeom>
            <a:avLst/>
            <a:gdLst/>
            <a:ahLst/>
            <a:cxnLst/>
            <a:rect l="l" t="t" r="r" b="b"/>
            <a:pathLst>
              <a:path w="1792653" h="4426303" extrusionOk="0">
                <a:moveTo>
                  <a:pt x="0" y="0"/>
                </a:moveTo>
                <a:lnTo>
                  <a:pt x="1792653" y="0"/>
                </a:lnTo>
                <a:lnTo>
                  <a:pt x="1792653" y="4426303"/>
                </a:lnTo>
                <a:lnTo>
                  <a:pt x="0" y="4426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graphicFrame>
        <p:nvGraphicFramePr>
          <p:cNvPr id="7" name="Diagram 6"/>
          <p:cNvGraphicFramePr/>
          <p:nvPr/>
        </p:nvGraphicFramePr>
        <p:xfrm>
          <a:off x="4499812" y="4255835"/>
          <a:ext cx="8494294" cy="5273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6"/>
          <p:cNvSpPr/>
          <p:nvPr/>
        </p:nvSpPr>
        <p:spPr>
          <a:xfrm>
            <a:off x="16527127" y="8736478"/>
            <a:ext cx="862938" cy="1102796"/>
          </a:xfrm>
          <a:custGeom>
            <a:avLst/>
            <a:gdLst/>
            <a:ahLst/>
            <a:cxnLst/>
            <a:rect l="l" t="t" r="r" b="b"/>
            <a:pathLst>
              <a:path w="862938" h="1102796" extrusionOk="0">
                <a:moveTo>
                  <a:pt x="0" y="0"/>
                </a:moveTo>
                <a:lnTo>
                  <a:pt x="862938" y="0"/>
                </a:lnTo>
                <a:lnTo>
                  <a:pt x="862938" y="1102795"/>
                </a:lnTo>
                <a:lnTo>
                  <a:pt x="0" y="1102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50" name="Google Shape;450;p26"/>
          <p:cNvSpPr/>
          <p:nvPr/>
        </p:nvSpPr>
        <p:spPr>
          <a:xfrm rot="3063372">
            <a:off x="13649673" y="544807"/>
            <a:ext cx="1589216" cy="2417059"/>
          </a:xfrm>
          <a:custGeom>
            <a:avLst/>
            <a:gdLst/>
            <a:ahLst/>
            <a:cxnLst/>
            <a:rect l="l" t="t" r="r" b="b"/>
            <a:pathLst>
              <a:path w="1589216" h="2417059" extrusionOk="0">
                <a:moveTo>
                  <a:pt x="0" y="0"/>
                </a:moveTo>
                <a:lnTo>
                  <a:pt x="1589216" y="0"/>
                </a:lnTo>
                <a:lnTo>
                  <a:pt x="1589216" y="2417059"/>
                </a:lnTo>
                <a:lnTo>
                  <a:pt x="0" y="2417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51" name="Google Shape;451;p26"/>
          <p:cNvSpPr txBox="1"/>
          <p:nvPr/>
        </p:nvSpPr>
        <p:spPr>
          <a:xfrm>
            <a:off x="3441033" y="1184821"/>
            <a:ext cx="11959388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Semester Wise Promotion</a:t>
            </a:r>
            <a:endParaRPr sz="1000" b="1" u="sng"/>
          </a:p>
        </p:txBody>
      </p:sp>
      <p:sp>
        <p:nvSpPr>
          <p:cNvPr id="28" name="Google Shape;803;p34"/>
          <p:cNvSpPr/>
          <p:nvPr/>
        </p:nvSpPr>
        <p:spPr>
          <a:xfrm>
            <a:off x="3117777" y="2353393"/>
            <a:ext cx="4582434" cy="1111702"/>
          </a:xfrm>
          <a:custGeom>
            <a:avLst/>
            <a:gdLst/>
            <a:ahLst/>
            <a:cxnLst/>
            <a:rect l="l" t="t" r="r" b="b"/>
            <a:pathLst>
              <a:path w="1021025" h="501230" extrusionOk="0">
                <a:moveTo>
                  <a:pt x="0" y="0"/>
                </a:moveTo>
                <a:lnTo>
                  <a:pt x="1021025" y="0"/>
                </a:lnTo>
                <a:lnTo>
                  <a:pt x="1021025" y="501231"/>
                </a:lnTo>
                <a:lnTo>
                  <a:pt x="0" y="501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Odd Semester: </a:t>
            </a:r>
            <a:r>
              <a:rPr lang="en-US" sz="2400" b="1" dirty="0">
                <a:solidFill>
                  <a:srgbClr val="C00000"/>
                </a:solidFill>
              </a:rPr>
              <a:t>I / III / V</a:t>
            </a:r>
          </a:p>
          <a:p>
            <a:pPr algn="ctr"/>
            <a:r>
              <a:rPr lang="en-US" sz="2400" b="1" dirty="0"/>
              <a:t>(After Completion of CIA) </a:t>
            </a:r>
          </a:p>
        </p:txBody>
      </p:sp>
      <p:sp>
        <p:nvSpPr>
          <p:cNvPr id="30" name="Google Shape;803;p34"/>
          <p:cNvSpPr/>
          <p:nvPr/>
        </p:nvSpPr>
        <p:spPr>
          <a:xfrm>
            <a:off x="10777882" y="2409541"/>
            <a:ext cx="4405971" cy="1111702"/>
          </a:xfrm>
          <a:custGeom>
            <a:avLst/>
            <a:gdLst/>
            <a:ahLst/>
            <a:cxnLst/>
            <a:rect l="l" t="t" r="r" b="b"/>
            <a:pathLst>
              <a:path w="1021025" h="501230" extrusionOk="0">
                <a:moveTo>
                  <a:pt x="0" y="0"/>
                </a:moveTo>
                <a:lnTo>
                  <a:pt x="1021025" y="0"/>
                </a:lnTo>
                <a:lnTo>
                  <a:pt x="1021025" y="501231"/>
                </a:lnTo>
                <a:lnTo>
                  <a:pt x="0" y="501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Even Semester: </a:t>
            </a:r>
            <a:r>
              <a:rPr lang="en-US" sz="2400" b="1" dirty="0">
                <a:solidFill>
                  <a:srgbClr val="C00000"/>
                </a:solidFill>
              </a:rPr>
              <a:t>II / IV / VI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772400" y="2887579"/>
            <a:ext cx="2887579" cy="1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Google Shape;803;p34"/>
          <p:cNvSpPr/>
          <p:nvPr/>
        </p:nvSpPr>
        <p:spPr>
          <a:xfrm>
            <a:off x="2187335" y="3708943"/>
            <a:ext cx="3563759" cy="1111702"/>
          </a:xfrm>
          <a:custGeom>
            <a:avLst/>
            <a:gdLst/>
            <a:ahLst/>
            <a:cxnLst/>
            <a:rect l="l" t="t" r="r" b="b"/>
            <a:pathLst>
              <a:path w="1021025" h="501230" extrusionOk="0">
                <a:moveTo>
                  <a:pt x="0" y="0"/>
                </a:moveTo>
                <a:lnTo>
                  <a:pt x="1021025" y="0"/>
                </a:lnTo>
                <a:lnTo>
                  <a:pt x="1021025" y="501231"/>
                </a:lnTo>
                <a:lnTo>
                  <a:pt x="0" y="501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Semester: </a:t>
            </a:r>
            <a:r>
              <a:rPr lang="en-US" sz="2400" b="1" dirty="0">
                <a:solidFill>
                  <a:srgbClr val="C00000"/>
                </a:solidFill>
              </a:rPr>
              <a:t>II</a:t>
            </a:r>
            <a:r>
              <a:rPr lang="en-US" sz="2400" b="1" dirty="0"/>
              <a:t> </a:t>
            </a:r>
          </a:p>
        </p:txBody>
      </p:sp>
      <p:sp>
        <p:nvSpPr>
          <p:cNvPr id="37" name="Google Shape;803;p34"/>
          <p:cNvSpPr/>
          <p:nvPr/>
        </p:nvSpPr>
        <p:spPr>
          <a:xfrm>
            <a:off x="12440655" y="3741028"/>
            <a:ext cx="3545307" cy="1111702"/>
          </a:xfrm>
          <a:custGeom>
            <a:avLst/>
            <a:gdLst/>
            <a:ahLst/>
            <a:cxnLst/>
            <a:rect l="l" t="t" r="r" b="b"/>
            <a:pathLst>
              <a:path w="1021025" h="501230" extrusionOk="0">
                <a:moveTo>
                  <a:pt x="0" y="0"/>
                </a:moveTo>
                <a:lnTo>
                  <a:pt x="1021025" y="0"/>
                </a:lnTo>
                <a:lnTo>
                  <a:pt x="1021025" y="501231"/>
                </a:lnTo>
                <a:lnTo>
                  <a:pt x="0" y="501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Semester:  </a:t>
            </a:r>
            <a:r>
              <a:rPr lang="en-US" sz="2400" b="1" dirty="0">
                <a:solidFill>
                  <a:srgbClr val="C00000"/>
                </a:solidFill>
              </a:rPr>
              <a:t>III</a:t>
            </a:r>
            <a:r>
              <a:rPr lang="en-US" sz="2400" b="1" dirty="0"/>
              <a:t>  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775158" y="4235116"/>
            <a:ext cx="6593305" cy="48126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895475" y="3777916"/>
            <a:ext cx="6208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Earned Min. 50% Credit in I+II Semester</a:t>
            </a:r>
          </a:p>
        </p:txBody>
      </p:sp>
      <p:sp>
        <p:nvSpPr>
          <p:cNvPr id="42" name="Google Shape;803;p34"/>
          <p:cNvSpPr/>
          <p:nvPr/>
        </p:nvSpPr>
        <p:spPr>
          <a:xfrm>
            <a:off x="2243483" y="5112619"/>
            <a:ext cx="3563759" cy="1111702"/>
          </a:xfrm>
          <a:custGeom>
            <a:avLst/>
            <a:gdLst/>
            <a:ahLst/>
            <a:cxnLst/>
            <a:rect l="l" t="t" r="r" b="b"/>
            <a:pathLst>
              <a:path w="1021025" h="501230" extrusionOk="0">
                <a:moveTo>
                  <a:pt x="0" y="0"/>
                </a:moveTo>
                <a:lnTo>
                  <a:pt x="1021025" y="0"/>
                </a:lnTo>
                <a:lnTo>
                  <a:pt x="1021025" y="501231"/>
                </a:lnTo>
                <a:lnTo>
                  <a:pt x="0" y="501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Semester: </a:t>
            </a:r>
            <a:r>
              <a:rPr lang="en-US" sz="2400" b="1" dirty="0">
                <a:solidFill>
                  <a:srgbClr val="C00000"/>
                </a:solidFill>
              </a:rPr>
              <a:t>V</a:t>
            </a:r>
            <a:r>
              <a:rPr lang="en-US" sz="2400" b="1" dirty="0"/>
              <a:t> </a:t>
            </a:r>
          </a:p>
        </p:txBody>
      </p:sp>
      <p:sp>
        <p:nvSpPr>
          <p:cNvPr id="43" name="Google Shape;803;p34"/>
          <p:cNvSpPr/>
          <p:nvPr/>
        </p:nvSpPr>
        <p:spPr>
          <a:xfrm>
            <a:off x="12424613" y="5168767"/>
            <a:ext cx="3545307" cy="1111702"/>
          </a:xfrm>
          <a:custGeom>
            <a:avLst/>
            <a:gdLst/>
            <a:ahLst/>
            <a:cxnLst/>
            <a:rect l="l" t="t" r="r" b="b"/>
            <a:pathLst>
              <a:path w="1021025" h="501230" extrusionOk="0">
                <a:moveTo>
                  <a:pt x="0" y="0"/>
                </a:moveTo>
                <a:lnTo>
                  <a:pt x="1021025" y="0"/>
                </a:lnTo>
                <a:lnTo>
                  <a:pt x="1021025" y="501231"/>
                </a:lnTo>
                <a:lnTo>
                  <a:pt x="0" y="501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Semester:  </a:t>
            </a:r>
            <a:r>
              <a:rPr lang="en-US" sz="2400" b="1" dirty="0">
                <a:solidFill>
                  <a:srgbClr val="C00000"/>
                </a:solidFill>
              </a:rPr>
              <a:t>VI </a:t>
            </a:r>
            <a:r>
              <a:rPr lang="en-US" sz="2400" b="1" dirty="0"/>
              <a:t> 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5831306" y="5638792"/>
            <a:ext cx="6593305" cy="48126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919537" y="5109402"/>
            <a:ext cx="6240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Earned Min. 50% Credit in I+II Semester</a:t>
            </a:r>
          </a:p>
          <a:p>
            <a:pPr algn="ctr">
              <a:lnSpc>
                <a:spcPct val="200000"/>
              </a:lnSpc>
            </a:pPr>
            <a:r>
              <a:rPr lang="en-US" sz="2400" b="1" dirty="0"/>
              <a:t>Must Cleared I and II Semester</a:t>
            </a:r>
          </a:p>
        </p:txBody>
      </p:sp>
      <p:grpSp>
        <p:nvGrpSpPr>
          <p:cNvPr id="46" name="Google Shape;481;p28"/>
          <p:cNvGrpSpPr/>
          <p:nvPr/>
        </p:nvGrpSpPr>
        <p:grpSpPr>
          <a:xfrm>
            <a:off x="1553385" y="6501765"/>
            <a:ext cx="4919604" cy="3243814"/>
            <a:chOff x="0" y="0"/>
            <a:chExt cx="4472943" cy="5012975"/>
          </a:xfrm>
        </p:grpSpPr>
        <p:sp>
          <p:nvSpPr>
            <p:cNvPr id="47" name="Google Shape;482;p28"/>
            <p:cNvSpPr/>
            <p:nvPr/>
          </p:nvSpPr>
          <p:spPr>
            <a:xfrm>
              <a:off x="0" y="0"/>
              <a:ext cx="4472943" cy="4555775"/>
            </a:xfrm>
            <a:custGeom>
              <a:avLst/>
              <a:gdLst/>
              <a:ahLst/>
              <a:cxnLst/>
              <a:rect l="l" t="t" r="r" b="b"/>
              <a:pathLst>
                <a:path w="4472943" h="4555775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 sz="2400" b="1" dirty="0"/>
            </a:p>
          </p:txBody>
        </p:sp>
        <p:sp>
          <p:nvSpPr>
            <p:cNvPr id="48" name="Google Shape;483;p28"/>
            <p:cNvSpPr/>
            <p:nvPr/>
          </p:nvSpPr>
          <p:spPr>
            <a:xfrm>
              <a:off x="0" y="3651791"/>
              <a:ext cx="4472943" cy="1361184"/>
            </a:xfrm>
            <a:custGeom>
              <a:avLst/>
              <a:gdLst/>
              <a:ahLst/>
              <a:cxnLst/>
              <a:rect l="l" t="t" r="r" b="b"/>
              <a:pathLst>
                <a:path w="4472943" h="1361184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t="-234683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491917" y="7267073"/>
            <a:ext cx="4716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Any one can </a:t>
            </a:r>
            <a:r>
              <a:rPr lang="en-US" sz="2400" b="1" dirty="0">
                <a:solidFill>
                  <a:srgbClr val="AD3195"/>
                </a:solidFill>
              </a:rPr>
              <a:t>repeat</a:t>
            </a:r>
            <a:r>
              <a:rPr lang="en-US" sz="2400" b="1" dirty="0"/>
              <a:t> the ESE to clear their backlog courses in co-respective ESE </a:t>
            </a:r>
          </a:p>
          <a:p>
            <a:pPr algn="ctr"/>
            <a:r>
              <a:rPr lang="en-US" sz="2400" b="1" dirty="0"/>
              <a:t>(Odd in Odd &amp; Even in Even Only)</a:t>
            </a:r>
          </a:p>
        </p:txBody>
      </p:sp>
      <p:grpSp>
        <p:nvGrpSpPr>
          <p:cNvPr id="50" name="Google Shape;481;p28"/>
          <p:cNvGrpSpPr/>
          <p:nvPr/>
        </p:nvGrpSpPr>
        <p:grpSpPr>
          <a:xfrm>
            <a:off x="7192184" y="6413534"/>
            <a:ext cx="3467793" cy="3243814"/>
            <a:chOff x="0" y="0"/>
            <a:chExt cx="4472943" cy="5012975"/>
          </a:xfrm>
        </p:grpSpPr>
        <p:sp>
          <p:nvSpPr>
            <p:cNvPr id="51" name="Google Shape;482;p28"/>
            <p:cNvSpPr/>
            <p:nvPr/>
          </p:nvSpPr>
          <p:spPr>
            <a:xfrm>
              <a:off x="0" y="0"/>
              <a:ext cx="4472943" cy="4555775"/>
            </a:xfrm>
            <a:custGeom>
              <a:avLst/>
              <a:gdLst/>
              <a:ahLst/>
              <a:cxnLst/>
              <a:rect l="l" t="t" r="r" b="b"/>
              <a:pathLst>
                <a:path w="4472943" h="4555775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 sz="2400" b="1" dirty="0"/>
            </a:p>
          </p:txBody>
        </p:sp>
        <p:sp>
          <p:nvSpPr>
            <p:cNvPr id="52" name="Google Shape;483;p28"/>
            <p:cNvSpPr/>
            <p:nvPr/>
          </p:nvSpPr>
          <p:spPr>
            <a:xfrm>
              <a:off x="0" y="3651791"/>
              <a:ext cx="4472943" cy="1361184"/>
            </a:xfrm>
            <a:custGeom>
              <a:avLst/>
              <a:gdLst/>
              <a:ahLst/>
              <a:cxnLst/>
              <a:rect l="l" t="t" r="r" b="b"/>
              <a:pathLst>
                <a:path w="4472943" h="1361184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 t="-234683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53" name="Google Shape;481;p28"/>
          <p:cNvGrpSpPr/>
          <p:nvPr/>
        </p:nvGrpSpPr>
        <p:grpSpPr>
          <a:xfrm>
            <a:off x="11430000" y="6389471"/>
            <a:ext cx="4820654" cy="3243814"/>
            <a:chOff x="0" y="0"/>
            <a:chExt cx="4472943" cy="5012975"/>
          </a:xfrm>
        </p:grpSpPr>
        <p:sp>
          <p:nvSpPr>
            <p:cNvPr id="54" name="Google Shape;482;p28"/>
            <p:cNvSpPr/>
            <p:nvPr/>
          </p:nvSpPr>
          <p:spPr>
            <a:xfrm>
              <a:off x="0" y="0"/>
              <a:ext cx="4472943" cy="4555775"/>
            </a:xfrm>
            <a:custGeom>
              <a:avLst/>
              <a:gdLst/>
              <a:ahLst/>
              <a:cxnLst/>
              <a:rect l="l" t="t" r="r" b="b"/>
              <a:pathLst>
                <a:path w="4472943" h="4555775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 sz="2400" b="1" dirty="0"/>
            </a:p>
          </p:txBody>
        </p:sp>
        <p:sp>
          <p:nvSpPr>
            <p:cNvPr id="55" name="Google Shape;483;p28"/>
            <p:cNvSpPr/>
            <p:nvPr/>
          </p:nvSpPr>
          <p:spPr>
            <a:xfrm>
              <a:off x="0" y="3651791"/>
              <a:ext cx="4472943" cy="1361184"/>
            </a:xfrm>
            <a:custGeom>
              <a:avLst/>
              <a:gdLst/>
              <a:ahLst/>
              <a:cxnLst/>
              <a:rect l="l" t="t" r="r" b="b"/>
              <a:pathLst>
                <a:path w="4472943" h="1361184" extrusionOk="0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 t="-234683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251031" y="7347283"/>
            <a:ext cx="3288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AD3195"/>
                </a:solidFill>
              </a:rPr>
              <a:t>No Provision </a:t>
            </a:r>
            <a:r>
              <a:rPr lang="en-US" sz="2400" b="1" dirty="0"/>
              <a:t>of Supplementary Examination / Revaluation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1502189" y="7162799"/>
            <a:ext cx="46441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AD3195"/>
                </a:solidFill>
              </a:rPr>
              <a:t>Provision</a:t>
            </a:r>
            <a:r>
              <a:rPr lang="en-US" sz="2400" b="1" dirty="0"/>
              <a:t> of Special Examination after declaration of the result of VI Semester to Clear any backlog course of V &amp; VI Semester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7"/>
          <p:cNvSpPr/>
          <p:nvPr/>
        </p:nvSpPr>
        <p:spPr>
          <a:xfrm rot="3273956">
            <a:off x="256258" y="7765551"/>
            <a:ext cx="2484831" cy="1910601"/>
          </a:xfrm>
          <a:custGeom>
            <a:avLst/>
            <a:gdLst/>
            <a:ahLst/>
            <a:cxnLst/>
            <a:rect l="l" t="t" r="r" b="b"/>
            <a:pathLst>
              <a:path w="2484831" h="1910601" extrusionOk="0">
                <a:moveTo>
                  <a:pt x="0" y="0"/>
                </a:moveTo>
                <a:lnTo>
                  <a:pt x="2484830" y="0"/>
                </a:lnTo>
                <a:lnTo>
                  <a:pt x="2484830" y="1910601"/>
                </a:lnTo>
                <a:lnTo>
                  <a:pt x="0" y="1910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8966" t="-10109" r="-16132" b="-10107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73" name="Google Shape;473;p27"/>
          <p:cNvSpPr/>
          <p:nvPr/>
        </p:nvSpPr>
        <p:spPr>
          <a:xfrm rot="1096655">
            <a:off x="14364292" y="1165662"/>
            <a:ext cx="2936144" cy="2008940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74" name="Google Shape;474;p27"/>
          <p:cNvSpPr txBox="1"/>
          <p:nvPr/>
        </p:nvSpPr>
        <p:spPr>
          <a:xfrm>
            <a:off x="3800676" y="1186949"/>
            <a:ext cx="10348459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Letter Grade and Grade Point</a:t>
            </a:r>
            <a:endParaRPr sz="1050" b="1" u="sng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275222" y="3558006"/>
          <a:ext cx="9922042" cy="6019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2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7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64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Letter Grade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Grade Point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% of Marks Obtained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730">
                <a:tc>
                  <a:txBody>
                    <a:bodyPr/>
                    <a:lstStyle/>
                    <a:p>
                      <a:r>
                        <a:rPr lang="en-US" sz="2400" b="1" dirty="0"/>
                        <a:t>O (Outstanding)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Above</a:t>
                      </a:r>
                      <a:r>
                        <a:rPr lang="en-US" sz="2400" b="1" baseline="0" dirty="0"/>
                        <a:t> 90 %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489">
                <a:tc>
                  <a:txBody>
                    <a:bodyPr/>
                    <a:lstStyle/>
                    <a:p>
                      <a:r>
                        <a:rPr lang="en-US" sz="2400" b="1" dirty="0"/>
                        <a:t>A+ (Excellent)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Above 80 % to 90 %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489">
                <a:tc>
                  <a:txBody>
                    <a:bodyPr/>
                    <a:lstStyle/>
                    <a:p>
                      <a:r>
                        <a:rPr lang="en-US" sz="2400" b="1" dirty="0"/>
                        <a:t>A</a:t>
                      </a:r>
                      <a:r>
                        <a:rPr lang="en-US" sz="2400" b="1" baseline="0" dirty="0"/>
                        <a:t> (Very Good)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Above 70 % to 80 %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489">
                <a:tc>
                  <a:txBody>
                    <a:bodyPr/>
                    <a:lstStyle/>
                    <a:p>
                      <a:r>
                        <a:rPr lang="en-US" sz="2400" b="1" dirty="0"/>
                        <a:t>B+ (Good)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Above 60 % to 70 %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489">
                <a:tc>
                  <a:txBody>
                    <a:bodyPr/>
                    <a:lstStyle/>
                    <a:p>
                      <a:r>
                        <a:rPr lang="en-US" sz="2400" b="1" dirty="0"/>
                        <a:t>B (Above Average)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Above 50 % to 60 %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6489">
                <a:tc>
                  <a:txBody>
                    <a:bodyPr/>
                    <a:lstStyle/>
                    <a:p>
                      <a:r>
                        <a:rPr lang="en-US" sz="2400" b="1" dirty="0"/>
                        <a:t>C (Average)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Above 40 % to 50 %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6489">
                <a:tc>
                  <a:txBody>
                    <a:bodyPr/>
                    <a:lstStyle/>
                    <a:p>
                      <a:r>
                        <a:rPr lang="en-US" sz="2400" b="1" dirty="0"/>
                        <a:t>P (Pass)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40 %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6489">
                <a:tc>
                  <a:txBody>
                    <a:bodyPr/>
                    <a:lstStyle/>
                    <a:p>
                      <a:r>
                        <a:rPr lang="en-US" sz="2400" b="1" dirty="0"/>
                        <a:t>F (Fail)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Below 40 %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6489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Ab</a:t>
                      </a:r>
                      <a:r>
                        <a:rPr lang="en-US" sz="2400" b="1" baseline="0" dirty="0"/>
                        <a:t> (Absent)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Absent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82253" y="2213811"/>
            <a:ext cx="12224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Semester Grade  Point Average (SGPA) is computed from the grades as a measure of the performance in a given semester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/>
          <p:cNvSpPr/>
          <p:nvPr/>
        </p:nvSpPr>
        <p:spPr>
          <a:xfrm rot="-1077436">
            <a:off x="1138914" y="2556579"/>
            <a:ext cx="2355131" cy="6496912"/>
          </a:xfrm>
          <a:custGeom>
            <a:avLst/>
            <a:gdLst/>
            <a:ahLst/>
            <a:cxnLst/>
            <a:rect l="l" t="t" r="r" b="b"/>
            <a:pathLst>
              <a:path w="2355131" h="6496912" extrusionOk="0">
                <a:moveTo>
                  <a:pt x="0" y="0"/>
                </a:moveTo>
                <a:lnTo>
                  <a:pt x="2355131" y="0"/>
                </a:lnTo>
                <a:lnTo>
                  <a:pt x="2355131" y="6496912"/>
                </a:lnTo>
                <a:lnTo>
                  <a:pt x="0" y="6496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284" name="Google Shape;284;p18"/>
          <p:cNvSpPr txBox="1"/>
          <p:nvPr/>
        </p:nvSpPr>
        <p:spPr>
          <a:xfrm>
            <a:off x="4109233" y="890484"/>
            <a:ext cx="10247954" cy="1401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Important Facts</a:t>
            </a:r>
            <a:endParaRPr sz="900" b="1" u="sng"/>
          </a:p>
        </p:txBody>
      </p:sp>
      <p:sp>
        <p:nvSpPr>
          <p:cNvPr id="289" name="Google Shape;289;p18"/>
          <p:cNvSpPr/>
          <p:nvPr/>
        </p:nvSpPr>
        <p:spPr>
          <a:xfrm>
            <a:off x="12308280" y="6734552"/>
            <a:ext cx="4569306" cy="3126367"/>
          </a:xfrm>
          <a:custGeom>
            <a:avLst/>
            <a:gdLst/>
            <a:ahLst/>
            <a:cxnLst/>
            <a:rect l="l" t="t" r="r" b="b"/>
            <a:pathLst>
              <a:path w="4569306" h="3126367" extrusionOk="0">
                <a:moveTo>
                  <a:pt x="0" y="0"/>
                </a:moveTo>
                <a:lnTo>
                  <a:pt x="4569305" y="0"/>
                </a:lnTo>
                <a:lnTo>
                  <a:pt x="4569305" y="3126367"/>
                </a:lnTo>
                <a:lnTo>
                  <a:pt x="0" y="3126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290" name="Google Shape;290;p18"/>
          <p:cNvSpPr/>
          <p:nvPr/>
        </p:nvSpPr>
        <p:spPr>
          <a:xfrm rot="6788231">
            <a:off x="15334589" y="1976713"/>
            <a:ext cx="1845038" cy="1391314"/>
          </a:xfrm>
          <a:custGeom>
            <a:avLst/>
            <a:gdLst/>
            <a:ahLst/>
            <a:cxnLst/>
            <a:rect l="l" t="t" r="r" b="b"/>
            <a:pathLst>
              <a:path w="1845038" h="1391314" extrusionOk="0">
                <a:moveTo>
                  <a:pt x="0" y="0"/>
                </a:moveTo>
                <a:lnTo>
                  <a:pt x="1845038" y="0"/>
                </a:lnTo>
                <a:lnTo>
                  <a:pt x="1845038" y="1391313"/>
                </a:lnTo>
                <a:lnTo>
                  <a:pt x="0" y="1391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0798" r="-11683" b="-20208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563949700"/>
              </p:ext>
            </p:extLst>
          </p:nvPr>
        </p:nvGraphicFramePr>
        <p:xfrm>
          <a:off x="3048000" y="2252548"/>
          <a:ext cx="12192000" cy="731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8"/>
          <p:cNvSpPr txBox="1"/>
          <p:nvPr/>
        </p:nvSpPr>
        <p:spPr>
          <a:xfrm>
            <a:off x="3328987" y="1009088"/>
            <a:ext cx="11687175" cy="1146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Computation of SGPA and CGPA</a:t>
            </a:r>
            <a:endParaRPr sz="1050" b="1" u="sng" dirty="0"/>
          </a:p>
        </p:txBody>
      </p:sp>
      <p:sp>
        <p:nvSpPr>
          <p:cNvPr id="494" name="Google Shape;494;p28"/>
          <p:cNvSpPr/>
          <p:nvPr/>
        </p:nvSpPr>
        <p:spPr>
          <a:xfrm>
            <a:off x="469705" y="7861494"/>
            <a:ext cx="1687929" cy="1920829"/>
          </a:xfrm>
          <a:custGeom>
            <a:avLst/>
            <a:gdLst/>
            <a:ahLst/>
            <a:cxnLst/>
            <a:rect l="l" t="t" r="r" b="b"/>
            <a:pathLst>
              <a:path w="1687929" h="1920829" extrusionOk="0">
                <a:moveTo>
                  <a:pt x="0" y="0"/>
                </a:moveTo>
                <a:lnTo>
                  <a:pt x="1687929" y="0"/>
                </a:lnTo>
                <a:lnTo>
                  <a:pt x="1687929" y="1920829"/>
                </a:lnTo>
                <a:lnTo>
                  <a:pt x="0" y="19208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2" name="Google Shape;473;p27">
            <a:extLst>
              <a:ext uri="{FF2B5EF4-FFF2-40B4-BE49-F238E27FC236}">
                <a16:creationId xmlns:a16="http://schemas.microsoft.com/office/drawing/2014/main" id="{08F0E99A-726B-FD74-4358-A546DBEF82BE}"/>
              </a:ext>
            </a:extLst>
          </p:cNvPr>
          <p:cNvSpPr/>
          <p:nvPr/>
        </p:nvSpPr>
        <p:spPr>
          <a:xfrm rot="1096655">
            <a:off x="14364292" y="1165662"/>
            <a:ext cx="2936144" cy="2008940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E142E19-025C-0907-51B6-3319CA734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320689"/>
              </p:ext>
            </p:extLst>
          </p:nvPr>
        </p:nvGraphicFramePr>
        <p:xfrm>
          <a:off x="3377873" y="2155877"/>
          <a:ext cx="10696576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315">
                  <a:extLst>
                    <a:ext uri="{9D8B030D-6E8A-4147-A177-3AD203B41FA5}">
                      <a16:colId xmlns:a16="http://schemas.microsoft.com/office/drawing/2014/main" val="1474955944"/>
                    </a:ext>
                  </a:extLst>
                </a:gridCol>
                <a:gridCol w="1340812">
                  <a:extLst>
                    <a:ext uri="{9D8B030D-6E8A-4147-A177-3AD203B41FA5}">
                      <a16:colId xmlns:a16="http://schemas.microsoft.com/office/drawing/2014/main" val="170139193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364135142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323437077"/>
                    </a:ext>
                  </a:extLst>
                </a:gridCol>
                <a:gridCol w="2930199">
                  <a:extLst>
                    <a:ext uri="{9D8B030D-6E8A-4147-A177-3AD203B41FA5}">
                      <a16:colId xmlns:a16="http://schemas.microsoft.com/office/drawing/2014/main" val="1844096874"/>
                    </a:ext>
                  </a:extLst>
                </a:gridCol>
              </a:tblGrid>
              <a:tr h="442318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SGPA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959860"/>
                  </a:ext>
                </a:extLst>
              </a:tr>
              <a:tr h="6825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Course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Credit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Letter Grade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Grade Point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Credit Point</a:t>
                      </a:r>
                    </a:p>
                    <a:p>
                      <a:pPr algn="ctr"/>
                      <a:r>
                        <a:rPr lang="en-US" sz="2000" b="1" dirty="0"/>
                        <a:t>(Credit x Grade)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309061"/>
                  </a:ext>
                </a:extLst>
              </a:tr>
              <a:tr h="4423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Course 1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8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 x 8  = 32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04231"/>
                  </a:ext>
                </a:extLst>
              </a:tr>
              <a:tr h="4423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Course 2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B+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 x 7  = 28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98851"/>
                  </a:ext>
                </a:extLst>
              </a:tr>
              <a:tr h="4423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Course 3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O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4 x </a:t>
                      </a:r>
                      <a:r>
                        <a:rPr lang="en-IN" sz="2400" b="1" dirty="0"/>
                        <a:t>10 = 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296761"/>
                  </a:ext>
                </a:extLst>
              </a:tr>
              <a:tr h="4423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Course 4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4 x </a:t>
                      </a:r>
                      <a:r>
                        <a:rPr lang="en-IN" sz="2400" b="1" dirty="0"/>
                        <a:t>6  = 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349999"/>
                  </a:ext>
                </a:extLst>
              </a:tr>
              <a:tr h="4423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Course 5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4 x </a:t>
                      </a:r>
                      <a:r>
                        <a:rPr lang="en-IN" sz="2400" b="1" dirty="0"/>
                        <a:t>5  = 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855992"/>
                  </a:ext>
                </a:extLst>
              </a:tr>
              <a:tr h="4423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Course 6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B+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4 x </a:t>
                      </a:r>
                      <a:r>
                        <a:rPr lang="en-IN" sz="2400" b="1" dirty="0"/>
                        <a:t>7  = 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977898"/>
                  </a:ext>
                </a:extLst>
              </a:tr>
              <a:tr h="44231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SGPA</a:t>
                      </a:r>
                      <a:endParaRPr lang="en-IN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/>
                        <a:t>172 / 20 = 8.6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765773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465D048-5B3D-8A05-6136-B00959373F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964133"/>
              </p:ext>
            </p:extLst>
          </p:nvPr>
        </p:nvGraphicFramePr>
        <p:xfrm>
          <a:off x="2824162" y="6868826"/>
          <a:ext cx="1219200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8040837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5988151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089753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830986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778995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8529475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CGPA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189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Semester 1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Semester 2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Semester 3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Semester 4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Semester 5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Semester 6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19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Credit: 20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Credit: 20</a:t>
                      </a: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Credit: 20</a:t>
                      </a: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Credit: 20</a:t>
                      </a: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Credit: 20</a:t>
                      </a: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Credit: 20</a:t>
                      </a: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931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SGPA: 8.6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SGPA: 7.6</a:t>
                      </a: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SGPA: 6.7</a:t>
                      </a: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SGPA: 8.6</a:t>
                      </a: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SGPA: 8.2</a:t>
                      </a: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SGPA: 7.8</a:t>
                      </a: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505738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CGPA</a:t>
                      </a:r>
                      <a:endParaRPr lang="en-IN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7.9</a:t>
                      </a:r>
                      <a:endParaRPr kumimoji="0" lang="en-I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49813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9"/>
          <p:cNvSpPr/>
          <p:nvPr/>
        </p:nvSpPr>
        <p:spPr>
          <a:xfrm>
            <a:off x="953322" y="893842"/>
            <a:ext cx="2348051" cy="2345116"/>
          </a:xfrm>
          <a:custGeom>
            <a:avLst/>
            <a:gdLst/>
            <a:ahLst/>
            <a:cxnLst/>
            <a:rect l="l" t="t" r="r" b="b"/>
            <a:pathLst>
              <a:path w="2348051" h="2345116" extrusionOk="0">
                <a:moveTo>
                  <a:pt x="0" y="0"/>
                </a:moveTo>
                <a:lnTo>
                  <a:pt x="2348051" y="0"/>
                </a:lnTo>
                <a:lnTo>
                  <a:pt x="2348051" y="2345116"/>
                </a:lnTo>
                <a:lnTo>
                  <a:pt x="0" y="2345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515" name="Google Shape;515;p29"/>
          <p:cNvSpPr txBox="1"/>
          <p:nvPr/>
        </p:nvSpPr>
        <p:spPr>
          <a:xfrm>
            <a:off x="3048000" y="1195680"/>
            <a:ext cx="13125450" cy="174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Pool of </a:t>
            </a:r>
            <a:r>
              <a:rPr lang="en-US" sz="5400" b="1" i="0" u="sng" strike="noStrike" cap="none" dirty="0">
                <a:solidFill>
                  <a:srgbClr val="C00000"/>
                </a:solidFill>
                <a:latin typeface="Sedgwick Ave"/>
                <a:ea typeface="Sedgwick Ave"/>
                <a:cs typeface="Sedgwick Ave"/>
                <a:sym typeface="Sedgwick Ave"/>
              </a:rPr>
              <a:t>GE – 01 </a:t>
            </a:r>
            <a:r>
              <a:rPr lang="en-US" sz="54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Science Faculty</a:t>
            </a:r>
          </a:p>
          <a:p>
            <a:pPr marL="0" marR="0" lvl="0" indent="0" algn="ctr" rtl="0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5E6031"/>
                </a:solidFill>
                <a:latin typeface="Sedgwick Ave"/>
                <a:sym typeface="Sedgwick Ave"/>
              </a:rPr>
              <a:t>(As for Example showing here, Pool will be provided by University)</a:t>
            </a:r>
            <a:endParaRPr sz="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ECC26F-A519-F693-F2D4-85C1732D15E4}"/>
              </a:ext>
            </a:extLst>
          </p:cNvPr>
          <p:cNvGrpSpPr/>
          <p:nvPr/>
        </p:nvGrpSpPr>
        <p:grpSpPr>
          <a:xfrm>
            <a:off x="5523393" y="4556369"/>
            <a:ext cx="3392612" cy="1409243"/>
            <a:chOff x="2055689" y="3540796"/>
            <a:chExt cx="2722806" cy="1031204"/>
          </a:xfrm>
        </p:grpSpPr>
        <p:sp>
          <p:nvSpPr>
            <p:cNvPr id="2" name="Google Shape;574;p31">
              <a:extLst>
                <a:ext uri="{FF2B5EF4-FFF2-40B4-BE49-F238E27FC236}">
                  <a16:creationId xmlns:a16="http://schemas.microsoft.com/office/drawing/2014/main" id="{3E6DB9FB-170F-413A-3739-C2161B6C69A4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3" name="Google Shape;575;p31">
              <a:extLst>
                <a:ext uri="{FF2B5EF4-FFF2-40B4-BE49-F238E27FC236}">
                  <a16:creationId xmlns:a16="http://schemas.microsoft.com/office/drawing/2014/main" id="{663A356F-1C80-25A0-4347-5E30E07B476B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Google Shape;576;p31">
              <a:extLst>
                <a:ext uri="{FF2B5EF4-FFF2-40B4-BE49-F238E27FC236}">
                  <a16:creationId xmlns:a16="http://schemas.microsoft.com/office/drawing/2014/main" id="{A0EBA7BD-67B5-F1B6-EC0B-143E19052062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AHGE-01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(Ancient History)</a:t>
              </a:r>
              <a:endParaRPr sz="2000"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4586114-0C00-C6E4-7C83-5A7D0A9148A6}"/>
              </a:ext>
            </a:extLst>
          </p:cNvPr>
          <p:cNvGrpSpPr/>
          <p:nvPr/>
        </p:nvGrpSpPr>
        <p:grpSpPr>
          <a:xfrm>
            <a:off x="5423473" y="2945735"/>
            <a:ext cx="3392612" cy="1409243"/>
            <a:chOff x="2055689" y="3540796"/>
            <a:chExt cx="2722806" cy="1031204"/>
          </a:xfrm>
        </p:grpSpPr>
        <p:sp>
          <p:nvSpPr>
            <p:cNvPr id="7" name="Google Shape;574;p31">
              <a:extLst>
                <a:ext uri="{FF2B5EF4-FFF2-40B4-BE49-F238E27FC236}">
                  <a16:creationId xmlns:a16="http://schemas.microsoft.com/office/drawing/2014/main" id="{70C27747-4E75-231D-3082-CCBE19274694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rgbClr val="D9C3A5">
                    <a:tint val="50000"/>
                    <a:satMod val="180000"/>
                  </a:srgbClr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Google Shape;575;p31">
              <a:extLst>
                <a:ext uri="{FF2B5EF4-FFF2-40B4-BE49-F238E27FC236}">
                  <a16:creationId xmlns:a16="http://schemas.microsoft.com/office/drawing/2014/main" id="{D2825BC3-19BA-E0BA-566D-A2AE9CAEA227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rgbClr val="D9C3A5">
                    <a:tint val="50000"/>
                    <a:satMod val="180000"/>
                  </a:srgbClr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Google Shape;576;p31">
              <a:extLst>
                <a:ext uri="{FF2B5EF4-FFF2-40B4-BE49-F238E27FC236}">
                  <a16:creationId xmlns:a16="http://schemas.microsoft.com/office/drawing/2014/main" id="{4044BF42-9B24-5883-8359-D4B643E32974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HIGE-01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(History)</a:t>
              </a:r>
              <a:endParaRPr sz="2000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BF6B91-4E2B-87B7-8446-CF9535E788D2}"/>
              </a:ext>
            </a:extLst>
          </p:cNvPr>
          <p:cNvGrpSpPr/>
          <p:nvPr/>
        </p:nvGrpSpPr>
        <p:grpSpPr>
          <a:xfrm>
            <a:off x="9357425" y="2945735"/>
            <a:ext cx="3392612" cy="1409243"/>
            <a:chOff x="2055689" y="3540796"/>
            <a:chExt cx="2722806" cy="1031204"/>
          </a:xfrm>
        </p:grpSpPr>
        <p:sp>
          <p:nvSpPr>
            <p:cNvPr id="11" name="Google Shape;574;p31">
              <a:extLst>
                <a:ext uri="{FF2B5EF4-FFF2-40B4-BE49-F238E27FC236}">
                  <a16:creationId xmlns:a16="http://schemas.microsoft.com/office/drawing/2014/main" id="{6C850E67-0595-8C48-799C-C2CD39BEC6F5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grayscl/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2" name="Google Shape;575;p31">
              <a:extLst>
                <a:ext uri="{FF2B5EF4-FFF2-40B4-BE49-F238E27FC236}">
                  <a16:creationId xmlns:a16="http://schemas.microsoft.com/office/drawing/2014/main" id="{88A03AE8-1D45-465E-79A9-39EC7E7D6B9C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grayscl/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Google Shape;576;p31">
              <a:extLst>
                <a:ext uri="{FF2B5EF4-FFF2-40B4-BE49-F238E27FC236}">
                  <a16:creationId xmlns:a16="http://schemas.microsoft.com/office/drawing/2014/main" id="{AC06EC44-350A-B9AE-137B-ABE0750CE1B3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GOGE-01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(Geography)</a:t>
              </a:r>
              <a:endParaRPr sz="20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9F34BA-184E-7F9E-6E14-A03C11502EAC}"/>
              </a:ext>
            </a:extLst>
          </p:cNvPr>
          <p:cNvGrpSpPr/>
          <p:nvPr/>
        </p:nvGrpSpPr>
        <p:grpSpPr>
          <a:xfrm>
            <a:off x="2030861" y="5296357"/>
            <a:ext cx="3392612" cy="1409243"/>
            <a:chOff x="2055689" y="3540796"/>
            <a:chExt cx="2722806" cy="1031204"/>
          </a:xfrm>
        </p:grpSpPr>
        <p:sp>
          <p:nvSpPr>
            <p:cNvPr id="15" name="Google Shape;574;p31">
              <a:extLst>
                <a:ext uri="{FF2B5EF4-FFF2-40B4-BE49-F238E27FC236}">
                  <a16:creationId xmlns:a16="http://schemas.microsoft.com/office/drawing/2014/main" id="{2011E1FD-C32E-7546-9DC3-9123191594E7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rgbClr val="AD3195">
                    <a:tint val="45000"/>
                    <a:satMod val="400000"/>
                  </a:srgbClr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6" name="Google Shape;575;p31">
              <a:extLst>
                <a:ext uri="{FF2B5EF4-FFF2-40B4-BE49-F238E27FC236}">
                  <a16:creationId xmlns:a16="http://schemas.microsoft.com/office/drawing/2014/main" id="{0B03F1D2-1C6F-7D55-3DF0-04181A618BB4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rgbClr val="AD3195">
                    <a:tint val="45000"/>
                    <a:satMod val="400000"/>
                  </a:srgbClr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Google Shape;576;p31">
              <a:extLst>
                <a:ext uri="{FF2B5EF4-FFF2-40B4-BE49-F238E27FC236}">
                  <a16:creationId xmlns:a16="http://schemas.microsoft.com/office/drawing/2014/main" id="{9AE71D97-D4E2-A0AC-38F3-F79A6D391AFF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PSGE-01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(Political Sc.)</a:t>
              </a:r>
              <a:endParaRPr sz="20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324C5D-5E23-19A6-10F4-101DBCFB49DC}"/>
              </a:ext>
            </a:extLst>
          </p:cNvPr>
          <p:cNvGrpSpPr/>
          <p:nvPr/>
        </p:nvGrpSpPr>
        <p:grpSpPr>
          <a:xfrm>
            <a:off x="13380251" y="3543908"/>
            <a:ext cx="3392612" cy="1409243"/>
            <a:chOff x="2055689" y="3540796"/>
            <a:chExt cx="2722806" cy="1031204"/>
          </a:xfrm>
        </p:grpSpPr>
        <p:sp>
          <p:nvSpPr>
            <p:cNvPr id="19" name="Google Shape;574;p31">
              <a:extLst>
                <a:ext uri="{FF2B5EF4-FFF2-40B4-BE49-F238E27FC236}">
                  <a16:creationId xmlns:a16="http://schemas.microsoft.com/office/drawing/2014/main" id="{AB9489F0-7453-3413-2EEC-3F1C13DC57FC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0" name="Google Shape;575;p31">
              <a:extLst>
                <a:ext uri="{FF2B5EF4-FFF2-40B4-BE49-F238E27FC236}">
                  <a16:creationId xmlns:a16="http://schemas.microsoft.com/office/drawing/2014/main" id="{B0C869F7-B3B8-A33D-551E-124E753AF899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1" name="Google Shape;576;p31">
              <a:extLst>
                <a:ext uri="{FF2B5EF4-FFF2-40B4-BE49-F238E27FC236}">
                  <a16:creationId xmlns:a16="http://schemas.microsoft.com/office/drawing/2014/main" id="{3A29FAF6-A12A-8209-3B2C-6372296AC4C7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PIGE-01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(Philosophy)</a:t>
              </a:r>
              <a:endParaRPr sz="2000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1732A7-66A8-3782-D861-CABC4F75B9FB}"/>
              </a:ext>
            </a:extLst>
          </p:cNvPr>
          <p:cNvGrpSpPr/>
          <p:nvPr/>
        </p:nvGrpSpPr>
        <p:grpSpPr>
          <a:xfrm>
            <a:off x="9808980" y="4871079"/>
            <a:ext cx="3392612" cy="1409243"/>
            <a:chOff x="2055689" y="3540796"/>
            <a:chExt cx="2722806" cy="1031204"/>
          </a:xfrm>
        </p:grpSpPr>
        <p:sp>
          <p:nvSpPr>
            <p:cNvPr id="23" name="Google Shape;574;p31">
              <a:extLst>
                <a:ext uri="{FF2B5EF4-FFF2-40B4-BE49-F238E27FC236}">
                  <a16:creationId xmlns:a16="http://schemas.microsoft.com/office/drawing/2014/main" id="{C72C8F48-A1D7-0B84-E04A-F1C65A743D4A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4" name="Google Shape;575;p31">
              <a:extLst>
                <a:ext uri="{FF2B5EF4-FFF2-40B4-BE49-F238E27FC236}">
                  <a16:creationId xmlns:a16="http://schemas.microsoft.com/office/drawing/2014/main" id="{C2DFF6A0-275F-4D2E-192D-D4748BFD6BF7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5" name="Google Shape;576;p31">
              <a:extLst>
                <a:ext uri="{FF2B5EF4-FFF2-40B4-BE49-F238E27FC236}">
                  <a16:creationId xmlns:a16="http://schemas.microsoft.com/office/drawing/2014/main" id="{45FF22D8-65AA-E78D-0E3B-5B6266EC8890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ECGE-01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(Economics)</a:t>
              </a:r>
              <a:endParaRPr sz="20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642F98-4549-2BD4-0359-9A9194C47846}"/>
              </a:ext>
            </a:extLst>
          </p:cNvPr>
          <p:cNvGrpSpPr/>
          <p:nvPr/>
        </p:nvGrpSpPr>
        <p:grpSpPr>
          <a:xfrm>
            <a:off x="1563917" y="3412116"/>
            <a:ext cx="3392612" cy="1409243"/>
            <a:chOff x="2055689" y="3540796"/>
            <a:chExt cx="2722806" cy="1031204"/>
          </a:xfrm>
        </p:grpSpPr>
        <p:sp>
          <p:nvSpPr>
            <p:cNvPr id="27" name="Google Shape;574;p31">
              <a:extLst>
                <a:ext uri="{FF2B5EF4-FFF2-40B4-BE49-F238E27FC236}">
                  <a16:creationId xmlns:a16="http://schemas.microsoft.com/office/drawing/2014/main" id="{7927C6BB-B9E6-58E8-FB38-EEF713C7F3CA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Google Shape;575;p31">
              <a:extLst>
                <a:ext uri="{FF2B5EF4-FFF2-40B4-BE49-F238E27FC236}">
                  <a16:creationId xmlns:a16="http://schemas.microsoft.com/office/drawing/2014/main" id="{3ACF316C-5AE9-8F98-4693-89384EC1C26C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Google Shape;576;p31">
              <a:extLst>
                <a:ext uri="{FF2B5EF4-FFF2-40B4-BE49-F238E27FC236}">
                  <a16:creationId xmlns:a16="http://schemas.microsoft.com/office/drawing/2014/main" id="{256DDCCF-55F0-65AC-C7B0-5056556CF936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411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PAGE-01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(Public Adm.)</a:t>
              </a:r>
              <a:endParaRPr sz="2000" b="1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93A17F-4F5F-8C97-543B-1BED56ACC249}"/>
              </a:ext>
            </a:extLst>
          </p:cNvPr>
          <p:cNvGrpSpPr/>
          <p:nvPr/>
        </p:nvGrpSpPr>
        <p:grpSpPr>
          <a:xfrm>
            <a:off x="12425099" y="7390018"/>
            <a:ext cx="3392612" cy="1409243"/>
            <a:chOff x="2055689" y="3540796"/>
            <a:chExt cx="2722806" cy="1031204"/>
          </a:xfrm>
        </p:grpSpPr>
        <p:sp>
          <p:nvSpPr>
            <p:cNvPr id="31" name="Google Shape;574;p31">
              <a:extLst>
                <a:ext uri="{FF2B5EF4-FFF2-40B4-BE49-F238E27FC236}">
                  <a16:creationId xmlns:a16="http://schemas.microsoft.com/office/drawing/2014/main" id="{F0D1424D-59C5-6A9C-31DC-B37232063E2A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0" name="Google Shape;575;p31">
              <a:extLst>
                <a:ext uri="{FF2B5EF4-FFF2-40B4-BE49-F238E27FC236}">
                  <a16:creationId xmlns:a16="http://schemas.microsoft.com/office/drawing/2014/main" id="{A6CB7710-41D4-1B2F-77E7-980C514A5DC5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1" name="Google Shape;576;p31">
              <a:extLst>
                <a:ext uri="{FF2B5EF4-FFF2-40B4-BE49-F238E27FC236}">
                  <a16:creationId xmlns:a16="http://schemas.microsoft.com/office/drawing/2014/main" id="{AEFFEDEC-A2DE-E662-8C45-D367F3676AE7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HSGE-01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(Home Science</a:t>
              </a:r>
              <a:endParaRPr sz="2000" b="1" dirty="0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E1061D6-04C2-BBDF-6F05-E36A65B8BC57}"/>
              </a:ext>
            </a:extLst>
          </p:cNvPr>
          <p:cNvGrpSpPr/>
          <p:nvPr/>
        </p:nvGrpSpPr>
        <p:grpSpPr>
          <a:xfrm>
            <a:off x="1590746" y="6997645"/>
            <a:ext cx="3392612" cy="1409243"/>
            <a:chOff x="2055689" y="3540796"/>
            <a:chExt cx="2722806" cy="1031204"/>
          </a:xfrm>
        </p:grpSpPr>
        <p:sp>
          <p:nvSpPr>
            <p:cNvPr id="483" name="Google Shape;574;p31">
              <a:extLst>
                <a:ext uri="{FF2B5EF4-FFF2-40B4-BE49-F238E27FC236}">
                  <a16:creationId xmlns:a16="http://schemas.microsoft.com/office/drawing/2014/main" id="{035C9951-56A1-9642-9CD2-D12BEF1E4B4C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3">
                    <a:lumMod val="40000"/>
                    <a:lumOff val="60000"/>
                    <a:tint val="45000"/>
                    <a:satMod val="400000"/>
                  </a:schemeClr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4" name="Google Shape;575;p31">
              <a:extLst>
                <a:ext uri="{FF2B5EF4-FFF2-40B4-BE49-F238E27FC236}">
                  <a16:creationId xmlns:a16="http://schemas.microsoft.com/office/drawing/2014/main" id="{4BF45556-D37B-0E3F-F2AE-692D9B3AC281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3">
                    <a:lumMod val="40000"/>
                    <a:lumOff val="60000"/>
                    <a:tint val="45000"/>
                    <a:satMod val="400000"/>
                  </a:schemeClr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5" name="Google Shape;576;p31">
              <a:extLst>
                <a:ext uri="{FF2B5EF4-FFF2-40B4-BE49-F238E27FC236}">
                  <a16:creationId xmlns:a16="http://schemas.microsoft.com/office/drawing/2014/main" id="{E0D62C64-4033-DCE9-6130-A38546014448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ea typeface="Pangolin"/>
                  <a:cs typeface="Pangolin"/>
                  <a:sym typeface="Pangolin"/>
                </a:rPr>
                <a:t>Py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(Psychology)</a:t>
              </a:r>
              <a:endParaRPr sz="2000" b="1" dirty="0"/>
            </a:p>
          </p:txBody>
        </p: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C2CFCF9C-4F74-1BDE-48D4-CD7C74F8FE3E}"/>
              </a:ext>
            </a:extLst>
          </p:cNvPr>
          <p:cNvGrpSpPr/>
          <p:nvPr/>
        </p:nvGrpSpPr>
        <p:grpSpPr>
          <a:xfrm>
            <a:off x="8929320" y="6481713"/>
            <a:ext cx="3392612" cy="1409243"/>
            <a:chOff x="2055689" y="3540796"/>
            <a:chExt cx="2722806" cy="1031204"/>
          </a:xfrm>
        </p:grpSpPr>
        <p:sp>
          <p:nvSpPr>
            <p:cNvPr id="487" name="Google Shape;574;p31">
              <a:extLst>
                <a:ext uri="{FF2B5EF4-FFF2-40B4-BE49-F238E27FC236}">
                  <a16:creationId xmlns:a16="http://schemas.microsoft.com/office/drawing/2014/main" id="{21AB4837-49E3-51DA-20A3-E67C155FACEC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8" name="Google Shape;575;p31">
              <a:extLst>
                <a:ext uri="{FF2B5EF4-FFF2-40B4-BE49-F238E27FC236}">
                  <a16:creationId xmlns:a16="http://schemas.microsoft.com/office/drawing/2014/main" id="{13C30278-F78F-ED1D-7454-4C6BF5556182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89" name="Google Shape;576;p31">
              <a:extLst>
                <a:ext uri="{FF2B5EF4-FFF2-40B4-BE49-F238E27FC236}">
                  <a16:creationId xmlns:a16="http://schemas.microsoft.com/office/drawing/2014/main" id="{00F62D52-2D09-E5BF-BFA8-FDB54BF86CCB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ea typeface="Pangolin"/>
                  <a:cs typeface="Pangolin"/>
                  <a:sym typeface="Pangolin"/>
                </a:rPr>
                <a:t>SN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(Sanskrit Lit)</a:t>
              </a:r>
              <a:endParaRPr sz="2000" b="1" dirty="0"/>
            </a:p>
          </p:txBody>
        </p:sp>
      </p:grpSp>
      <p:grpSp>
        <p:nvGrpSpPr>
          <p:cNvPr id="490" name="Group 489">
            <a:extLst>
              <a:ext uri="{FF2B5EF4-FFF2-40B4-BE49-F238E27FC236}">
                <a16:creationId xmlns:a16="http://schemas.microsoft.com/office/drawing/2014/main" id="{02FDEA71-18F3-5BB4-3318-43740AAAF359}"/>
              </a:ext>
            </a:extLst>
          </p:cNvPr>
          <p:cNvGrpSpPr/>
          <p:nvPr/>
        </p:nvGrpSpPr>
        <p:grpSpPr>
          <a:xfrm>
            <a:off x="13380251" y="5559940"/>
            <a:ext cx="3392612" cy="1409243"/>
            <a:chOff x="2055689" y="3540796"/>
            <a:chExt cx="2722806" cy="1031204"/>
          </a:xfrm>
        </p:grpSpPr>
        <p:sp>
          <p:nvSpPr>
            <p:cNvPr id="491" name="Google Shape;574;p31">
              <a:extLst>
                <a:ext uri="{FF2B5EF4-FFF2-40B4-BE49-F238E27FC236}">
                  <a16:creationId xmlns:a16="http://schemas.microsoft.com/office/drawing/2014/main" id="{4291D8CA-A874-523E-C8EE-9DB17FC1BE3E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2" name="Google Shape;575;p31">
              <a:extLst>
                <a:ext uri="{FF2B5EF4-FFF2-40B4-BE49-F238E27FC236}">
                  <a16:creationId xmlns:a16="http://schemas.microsoft.com/office/drawing/2014/main" id="{11FAAFC7-2911-09AB-CFDF-06C5F02A4BF1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3" name="Google Shape;576;p31">
              <a:extLst>
                <a:ext uri="{FF2B5EF4-FFF2-40B4-BE49-F238E27FC236}">
                  <a16:creationId xmlns:a16="http://schemas.microsoft.com/office/drawing/2014/main" id="{9FCD13E5-B572-8306-170A-DC6E6C23788B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ea typeface="Pangolin"/>
                  <a:cs typeface="Pangolin"/>
                  <a:sym typeface="Pangolin"/>
                </a:rPr>
                <a:t>EN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(English Lit.)</a:t>
              </a:r>
              <a:endParaRPr sz="2000" b="1" dirty="0"/>
            </a:p>
          </p:txBody>
        </p:sp>
      </p:grp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815F1AE4-DB2A-47C1-B9B5-193932E2DF77}"/>
              </a:ext>
            </a:extLst>
          </p:cNvPr>
          <p:cNvGrpSpPr/>
          <p:nvPr/>
        </p:nvGrpSpPr>
        <p:grpSpPr>
          <a:xfrm>
            <a:off x="5433541" y="6400908"/>
            <a:ext cx="3392612" cy="1409243"/>
            <a:chOff x="2055689" y="3540796"/>
            <a:chExt cx="2722806" cy="1031204"/>
          </a:xfrm>
        </p:grpSpPr>
        <p:sp>
          <p:nvSpPr>
            <p:cNvPr id="495" name="Google Shape;574;p31">
              <a:extLst>
                <a:ext uri="{FF2B5EF4-FFF2-40B4-BE49-F238E27FC236}">
                  <a16:creationId xmlns:a16="http://schemas.microsoft.com/office/drawing/2014/main" id="{CD513293-37F2-7FF3-3326-E03FB2DBBF23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6" name="Google Shape;575;p31">
              <a:extLst>
                <a:ext uri="{FF2B5EF4-FFF2-40B4-BE49-F238E27FC236}">
                  <a16:creationId xmlns:a16="http://schemas.microsoft.com/office/drawing/2014/main" id="{74A750F1-046E-B883-9172-DFE77B579ACE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497" name="Google Shape;576;p31">
              <a:extLst>
                <a:ext uri="{FF2B5EF4-FFF2-40B4-BE49-F238E27FC236}">
                  <a16:creationId xmlns:a16="http://schemas.microsoft.com/office/drawing/2014/main" id="{043BD89A-D178-5648-808A-CF2C4F1B9294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COGE-01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(Commerce)</a:t>
              </a:r>
              <a:endParaRPr sz="2000" b="1" dirty="0"/>
            </a:p>
          </p:txBody>
        </p:sp>
      </p:grp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D95D8A8F-EEB6-9D72-5F45-75671718E50F}"/>
              </a:ext>
            </a:extLst>
          </p:cNvPr>
          <p:cNvGrpSpPr/>
          <p:nvPr/>
        </p:nvGrpSpPr>
        <p:grpSpPr>
          <a:xfrm>
            <a:off x="4916898" y="8094640"/>
            <a:ext cx="3392612" cy="1409243"/>
            <a:chOff x="2055689" y="3540796"/>
            <a:chExt cx="2722806" cy="1031204"/>
          </a:xfrm>
        </p:grpSpPr>
        <p:sp>
          <p:nvSpPr>
            <p:cNvPr id="499" name="Google Shape;574;p31">
              <a:extLst>
                <a:ext uri="{FF2B5EF4-FFF2-40B4-BE49-F238E27FC236}">
                  <a16:creationId xmlns:a16="http://schemas.microsoft.com/office/drawing/2014/main" id="{97168137-A6A6-C1E8-9DE1-60E7617B9D88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0" name="Google Shape;575;p31">
              <a:extLst>
                <a:ext uri="{FF2B5EF4-FFF2-40B4-BE49-F238E27FC236}">
                  <a16:creationId xmlns:a16="http://schemas.microsoft.com/office/drawing/2014/main" id="{95E904E6-218F-16CF-EF82-1CC4875A7A12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1" name="Google Shape;576;p31">
              <a:extLst>
                <a:ext uri="{FF2B5EF4-FFF2-40B4-BE49-F238E27FC236}">
                  <a16:creationId xmlns:a16="http://schemas.microsoft.com/office/drawing/2014/main" id="{1E4ADD1B-1655-4B59-B861-3FA6FB6CAD5F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ea typeface="Pangolin"/>
                  <a:cs typeface="Pangolin"/>
                  <a:sym typeface="Pangolin"/>
                </a:rPr>
                <a:t>SO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(Sociology)</a:t>
              </a:r>
              <a:endParaRPr sz="2000" b="1" dirty="0"/>
            </a:p>
          </p:txBody>
        </p:sp>
      </p:grpSp>
      <p:grpSp>
        <p:nvGrpSpPr>
          <p:cNvPr id="502" name="Group 501">
            <a:extLst>
              <a:ext uri="{FF2B5EF4-FFF2-40B4-BE49-F238E27FC236}">
                <a16:creationId xmlns:a16="http://schemas.microsoft.com/office/drawing/2014/main" id="{CEB62884-97CE-65D7-34C9-58671D6750E3}"/>
              </a:ext>
            </a:extLst>
          </p:cNvPr>
          <p:cNvGrpSpPr/>
          <p:nvPr/>
        </p:nvGrpSpPr>
        <p:grpSpPr>
          <a:xfrm>
            <a:off x="8509765" y="8114843"/>
            <a:ext cx="3392612" cy="1409243"/>
            <a:chOff x="2055689" y="3540796"/>
            <a:chExt cx="2722806" cy="1031204"/>
          </a:xfrm>
        </p:grpSpPr>
        <p:sp>
          <p:nvSpPr>
            <p:cNvPr id="503" name="Google Shape;574;p31">
              <a:extLst>
                <a:ext uri="{FF2B5EF4-FFF2-40B4-BE49-F238E27FC236}">
                  <a16:creationId xmlns:a16="http://schemas.microsoft.com/office/drawing/2014/main" id="{677E4631-4132-6105-3CE0-85F5499D15AD}"/>
                </a:ext>
              </a:extLst>
            </p:cNvPr>
            <p:cNvSpPr/>
            <p:nvPr/>
          </p:nvSpPr>
          <p:spPr>
            <a:xfrm>
              <a:off x="2055689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1" y="0"/>
                  </a:lnTo>
                  <a:lnTo>
                    <a:pt x="1235111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 r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4" name="Google Shape;575;p31">
              <a:extLst>
                <a:ext uri="{FF2B5EF4-FFF2-40B4-BE49-F238E27FC236}">
                  <a16:creationId xmlns:a16="http://schemas.microsoft.com/office/drawing/2014/main" id="{05B8A2B7-F810-32B7-191F-9F557434E9DC}"/>
                </a:ext>
              </a:extLst>
            </p:cNvPr>
            <p:cNvSpPr/>
            <p:nvPr/>
          </p:nvSpPr>
          <p:spPr>
            <a:xfrm>
              <a:off x="2430444" y="3540796"/>
              <a:ext cx="2348051" cy="1031204"/>
            </a:xfrm>
            <a:custGeom>
              <a:avLst/>
              <a:gdLst/>
              <a:ahLst/>
              <a:cxnLst/>
              <a:rect l="l" t="t" r="r" b="b"/>
              <a:pathLst>
                <a:path w="1235111" h="546824" extrusionOk="0">
                  <a:moveTo>
                    <a:pt x="0" y="0"/>
                  </a:moveTo>
                  <a:lnTo>
                    <a:pt x="1235110" y="0"/>
                  </a:lnTo>
                  <a:lnTo>
                    <a:pt x="1235110" y="546823"/>
                  </a:lnTo>
                  <a:lnTo>
                    <a:pt x="0" y="5468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 l="-117410"/>
              </a:stretch>
            </a:blip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505" name="Google Shape;576;p31">
              <a:extLst>
                <a:ext uri="{FF2B5EF4-FFF2-40B4-BE49-F238E27FC236}">
                  <a16:creationId xmlns:a16="http://schemas.microsoft.com/office/drawing/2014/main" id="{C46713A1-F552-C7CE-218E-B6BD7936E538}"/>
                </a:ext>
              </a:extLst>
            </p:cNvPr>
            <p:cNvSpPr txBox="1"/>
            <p:nvPr/>
          </p:nvSpPr>
          <p:spPr>
            <a:xfrm>
              <a:off x="2453983" y="3766940"/>
              <a:ext cx="1901248" cy="556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ea typeface="Pangolin"/>
                  <a:cs typeface="Pangolin"/>
                  <a:sym typeface="Pangolin"/>
                </a:rPr>
                <a:t>HN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GE-01</a:t>
              </a:r>
            </a:p>
            <a:p>
              <a:pPr marL="0" marR="0" lvl="0" indent="0" algn="ctr" rtl="0">
                <a:lnSpc>
                  <a:spcPct val="1029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Pangolin"/>
                  <a:sym typeface="Pangolin"/>
                </a:rPr>
                <a:t>(Hindi Lit)</a:t>
              </a:r>
              <a:endParaRPr sz="2000" b="1" dirty="0"/>
            </a:p>
          </p:txBody>
        </p:sp>
      </p:grpSp>
      <p:sp>
        <p:nvSpPr>
          <p:cNvPr id="525" name="Google Shape;525;p29"/>
          <p:cNvSpPr/>
          <p:nvPr/>
        </p:nvSpPr>
        <p:spPr>
          <a:xfrm rot="4512975">
            <a:off x="13983058" y="7472297"/>
            <a:ext cx="2384828" cy="3150413"/>
          </a:xfrm>
          <a:custGeom>
            <a:avLst/>
            <a:gdLst/>
            <a:ahLst/>
            <a:cxnLst/>
            <a:rect l="l" t="t" r="r" b="b"/>
            <a:pathLst>
              <a:path w="2384828" h="3150413" extrusionOk="0">
                <a:moveTo>
                  <a:pt x="0" y="0"/>
                </a:moveTo>
                <a:lnTo>
                  <a:pt x="2384828" y="0"/>
                </a:lnTo>
                <a:lnTo>
                  <a:pt x="2384828" y="3150412"/>
                </a:lnTo>
                <a:lnTo>
                  <a:pt x="0" y="3150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9"/>
          <p:cNvSpPr/>
          <p:nvPr/>
        </p:nvSpPr>
        <p:spPr>
          <a:xfrm>
            <a:off x="953322" y="893842"/>
            <a:ext cx="2348051" cy="2345116"/>
          </a:xfrm>
          <a:custGeom>
            <a:avLst/>
            <a:gdLst/>
            <a:ahLst/>
            <a:cxnLst/>
            <a:rect l="l" t="t" r="r" b="b"/>
            <a:pathLst>
              <a:path w="2348051" h="2345116" extrusionOk="0">
                <a:moveTo>
                  <a:pt x="0" y="0"/>
                </a:moveTo>
                <a:lnTo>
                  <a:pt x="2348051" y="0"/>
                </a:lnTo>
                <a:lnTo>
                  <a:pt x="2348051" y="2345116"/>
                </a:lnTo>
                <a:lnTo>
                  <a:pt x="0" y="2345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515" name="Google Shape;515;p29"/>
          <p:cNvSpPr txBox="1"/>
          <p:nvPr/>
        </p:nvSpPr>
        <p:spPr>
          <a:xfrm>
            <a:off x="3048000" y="1195680"/>
            <a:ext cx="13125450" cy="174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Pool of </a:t>
            </a:r>
            <a:r>
              <a:rPr lang="en-US" sz="5400" b="1" i="0" u="sng" strike="noStrike" cap="none" dirty="0">
                <a:solidFill>
                  <a:srgbClr val="C00000"/>
                </a:solidFill>
                <a:latin typeface="Sedgwick Ave"/>
                <a:ea typeface="Sedgwick Ave"/>
                <a:cs typeface="Sedgwick Ave"/>
                <a:sym typeface="Sedgwick Ave"/>
              </a:rPr>
              <a:t>GE – 01 </a:t>
            </a:r>
            <a:r>
              <a:rPr lang="en-US" sz="5400" b="1" u="sng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Arts</a:t>
            </a:r>
            <a:r>
              <a:rPr lang="en-US" sz="54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 Faculty</a:t>
            </a:r>
          </a:p>
          <a:p>
            <a:pPr marL="0" marR="0" lvl="0" indent="0" algn="ctr" rtl="0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5E6031"/>
                </a:solidFill>
                <a:latin typeface="Sedgwick Ave"/>
                <a:sym typeface="Sedgwick Ave"/>
              </a:rPr>
              <a:t>(As for Example showing here, Pool will be provided by University)</a:t>
            </a:r>
            <a:endParaRPr sz="200" b="1" dirty="0"/>
          </a:p>
        </p:txBody>
      </p:sp>
      <p:sp>
        <p:nvSpPr>
          <p:cNvPr id="525" name="Google Shape;525;p29"/>
          <p:cNvSpPr/>
          <p:nvPr/>
        </p:nvSpPr>
        <p:spPr>
          <a:xfrm rot="4512975">
            <a:off x="13983058" y="7472297"/>
            <a:ext cx="2384828" cy="3150413"/>
          </a:xfrm>
          <a:custGeom>
            <a:avLst/>
            <a:gdLst/>
            <a:ahLst/>
            <a:cxnLst/>
            <a:rect l="l" t="t" r="r" b="b"/>
            <a:pathLst>
              <a:path w="2384828" h="3150413" extrusionOk="0">
                <a:moveTo>
                  <a:pt x="0" y="0"/>
                </a:moveTo>
                <a:lnTo>
                  <a:pt x="2384828" y="0"/>
                </a:lnTo>
                <a:lnTo>
                  <a:pt x="2384828" y="3150412"/>
                </a:lnTo>
                <a:lnTo>
                  <a:pt x="0" y="3150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506" name="Google Shape;652;p32">
            <a:extLst>
              <a:ext uri="{FF2B5EF4-FFF2-40B4-BE49-F238E27FC236}">
                <a16:creationId xmlns:a16="http://schemas.microsoft.com/office/drawing/2014/main" id="{E6133130-25DF-CC01-461A-6978EB97A077}"/>
              </a:ext>
            </a:extLst>
          </p:cNvPr>
          <p:cNvSpPr/>
          <p:nvPr/>
        </p:nvSpPr>
        <p:spPr>
          <a:xfrm>
            <a:off x="1873974" y="3384768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CAGE-01</a:t>
            </a:r>
          </a:p>
          <a:p>
            <a:pPr algn="ctr"/>
            <a:r>
              <a:rPr lang="en-US" sz="1800" b="1" dirty="0"/>
              <a:t>(Computer Application)</a:t>
            </a:r>
            <a:endParaRPr lang="en-IN" sz="1800" b="1" dirty="0"/>
          </a:p>
        </p:txBody>
      </p:sp>
      <p:sp>
        <p:nvSpPr>
          <p:cNvPr id="507" name="Google Shape;652;p32">
            <a:extLst>
              <a:ext uri="{FF2B5EF4-FFF2-40B4-BE49-F238E27FC236}">
                <a16:creationId xmlns:a16="http://schemas.microsoft.com/office/drawing/2014/main" id="{9C0E32F8-768E-C55F-D6E6-B40DF1642B71}"/>
              </a:ext>
            </a:extLst>
          </p:cNvPr>
          <p:cNvSpPr/>
          <p:nvPr/>
        </p:nvSpPr>
        <p:spPr>
          <a:xfrm>
            <a:off x="5742349" y="3010485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PHGE-01</a:t>
            </a:r>
          </a:p>
          <a:p>
            <a:pPr algn="ctr"/>
            <a:r>
              <a:rPr lang="en-US" sz="1800" b="1" dirty="0"/>
              <a:t>(Physics)</a:t>
            </a:r>
            <a:endParaRPr lang="en-IN" sz="1800" b="1" dirty="0"/>
          </a:p>
        </p:txBody>
      </p:sp>
      <p:sp>
        <p:nvSpPr>
          <p:cNvPr id="508" name="Google Shape;652;p32">
            <a:extLst>
              <a:ext uri="{FF2B5EF4-FFF2-40B4-BE49-F238E27FC236}">
                <a16:creationId xmlns:a16="http://schemas.microsoft.com/office/drawing/2014/main" id="{C0E170E0-583E-7B8E-35F1-68F2B7054422}"/>
              </a:ext>
            </a:extLst>
          </p:cNvPr>
          <p:cNvSpPr/>
          <p:nvPr/>
        </p:nvSpPr>
        <p:spPr>
          <a:xfrm>
            <a:off x="9610725" y="3148378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GEGE-01</a:t>
            </a:r>
          </a:p>
          <a:p>
            <a:pPr algn="ctr"/>
            <a:r>
              <a:rPr lang="en-US" sz="1800" b="1" dirty="0"/>
              <a:t>(Geography)</a:t>
            </a:r>
            <a:endParaRPr lang="en-IN" sz="1800" b="1" dirty="0"/>
          </a:p>
        </p:txBody>
      </p:sp>
      <p:sp>
        <p:nvSpPr>
          <p:cNvPr id="509" name="Google Shape;652;p32">
            <a:extLst>
              <a:ext uri="{FF2B5EF4-FFF2-40B4-BE49-F238E27FC236}">
                <a16:creationId xmlns:a16="http://schemas.microsoft.com/office/drawing/2014/main" id="{7A851313-22C1-160D-2156-67EE4986AD69}"/>
              </a:ext>
            </a:extLst>
          </p:cNvPr>
          <p:cNvSpPr/>
          <p:nvPr/>
        </p:nvSpPr>
        <p:spPr>
          <a:xfrm>
            <a:off x="13661723" y="3110278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BOGE-01</a:t>
            </a:r>
          </a:p>
          <a:p>
            <a:pPr algn="ctr"/>
            <a:r>
              <a:rPr lang="en-US" sz="1800" b="1" dirty="0"/>
              <a:t>(Botany)</a:t>
            </a:r>
            <a:endParaRPr lang="en-IN" sz="1800" b="1" dirty="0"/>
          </a:p>
        </p:txBody>
      </p:sp>
      <p:sp>
        <p:nvSpPr>
          <p:cNvPr id="510" name="Google Shape;652;p32">
            <a:extLst>
              <a:ext uri="{FF2B5EF4-FFF2-40B4-BE49-F238E27FC236}">
                <a16:creationId xmlns:a16="http://schemas.microsoft.com/office/drawing/2014/main" id="{7EA2E290-FEDD-B70E-B4D8-6D5AE5C33196}"/>
              </a:ext>
            </a:extLst>
          </p:cNvPr>
          <p:cNvSpPr/>
          <p:nvPr/>
        </p:nvSpPr>
        <p:spPr>
          <a:xfrm>
            <a:off x="14423522" y="5643134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  <a:duotone>
                <a:prstClr val="black"/>
                <a:srgbClr val="AD3195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BTGE-01</a:t>
            </a:r>
          </a:p>
          <a:p>
            <a:pPr algn="ctr"/>
            <a:r>
              <a:rPr lang="en-US" sz="1800" b="1" dirty="0"/>
              <a:t>(Biotechnology)</a:t>
            </a:r>
            <a:endParaRPr lang="en-IN" sz="1800" b="1" dirty="0"/>
          </a:p>
        </p:txBody>
      </p:sp>
      <p:sp>
        <p:nvSpPr>
          <p:cNvPr id="511" name="Google Shape;652;p32">
            <a:extLst>
              <a:ext uri="{FF2B5EF4-FFF2-40B4-BE49-F238E27FC236}">
                <a16:creationId xmlns:a16="http://schemas.microsoft.com/office/drawing/2014/main" id="{60244167-C0E0-C0B5-DC01-73B44F5B82CB}"/>
              </a:ext>
            </a:extLst>
          </p:cNvPr>
          <p:cNvSpPr/>
          <p:nvPr/>
        </p:nvSpPr>
        <p:spPr>
          <a:xfrm>
            <a:off x="8203822" y="5241068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FOGE-01</a:t>
            </a:r>
          </a:p>
          <a:p>
            <a:pPr algn="ctr"/>
            <a:r>
              <a:rPr lang="en-US" sz="1800" b="1" dirty="0"/>
              <a:t>(Forestry)</a:t>
            </a:r>
            <a:endParaRPr lang="en-IN" sz="1800" b="1" dirty="0"/>
          </a:p>
        </p:txBody>
      </p:sp>
      <p:sp>
        <p:nvSpPr>
          <p:cNvPr id="512" name="Google Shape;652;p32">
            <a:extLst>
              <a:ext uri="{FF2B5EF4-FFF2-40B4-BE49-F238E27FC236}">
                <a16:creationId xmlns:a16="http://schemas.microsoft.com/office/drawing/2014/main" id="{C9ABF9B4-9323-8101-2A5E-C3939606FB10}"/>
              </a:ext>
            </a:extLst>
          </p:cNvPr>
          <p:cNvSpPr/>
          <p:nvPr/>
        </p:nvSpPr>
        <p:spPr>
          <a:xfrm>
            <a:off x="5237197" y="5296089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ITGE-01</a:t>
            </a:r>
          </a:p>
          <a:p>
            <a:pPr algn="ctr"/>
            <a:r>
              <a:rPr lang="en-US" sz="1800" b="1" dirty="0"/>
              <a:t>(Information Technology)</a:t>
            </a:r>
            <a:endParaRPr lang="en-IN" sz="1800" b="1" dirty="0"/>
          </a:p>
        </p:txBody>
      </p:sp>
      <p:sp>
        <p:nvSpPr>
          <p:cNvPr id="514" name="Google Shape;652;p32">
            <a:extLst>
              <a:ext uri="{FF2B5EF4-FFF2-40B4-BE49-F238E27FC236}">
                <a16:creationId xmlns:a16="http://schemas.microsoft.com/office/drawing/2014/main" id="{CC974C3B-48E6-1B1F-D6A6-D6A9F1B9DE52}"/>
              </a:ext>
            </a:extLst>
          </p:cNvPr>
          <p:cNvSpPr/>
          <p:nvPr/>
        </p:nvSpPr>
        <p:spPr>
          <a:xfrm>
            <a:off x="2127347" y="5461935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CSGE-01</a:t>
            </a:r>
          </a:p>
          <a:p>
            <a:pPr algn="ctr"/>
            <a:r>
              <a:rPr lang="en-US" sz="1800" b="1" dirty="0"/>
              <a:t>(Computer Science)</a:t>
            </a:r>
            <a:endParaRPr lang="en-IN" sz="1800" b="1" dirty="0"/>
          </a:p>
        </p:txBody>
      </p:sp>
      <p:sp>
        <p:nvSpPr>
          <p:cNvPr id="516" name="Google Shape;652;p32">
            <a:extLst>
              <a:ext uri="{FF2B5EF4-FFF2-40B4-BE49-F238E27FC236}">
                <a16:creationId xmlns:a16="http://schemas.microsoft.com/office/drawing/2014/main" id="{E2A8CEBC-81D6-5395-D41D-96948E9BB0D0}"/>
              </a:ext>
            </a:extLst>
          </p:cNvPr>
          <p:cNvSpPr/>
          <p:nvPr/>
        </p:nvSpPr>
        <p:spPr>
          <a:xfrm>
            <a:off x="11313672" y="5538084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CHGE-01</a:t>
            </a:r>
          </a:p>
          <a:p>
            <a:pPr algn="ctr"/>
            <a:r>
              <a:rPr lang="en-US" sz="1800" b="1" dirty="0"/>
              <a:t>(Chemistry)</a:t>
            </a:r>
            <a:endParaRPr lang="en-IN" sz="1800" b="1" dirty="0"/>
          </a:p>
        </p:txBody>
      </p:sp>
      <p:sp>
        <p:nvSpPr>
          <p:cNvPr id="517" name="Google Shape;652;p32">
            <a:extLst>
              <a:ext uri="{FF2B5EF4-FFF2-40B4-BE49-F238E27FC236}">
                <a16:creationId xmlns:a16="http://schemas.microsoft.com/office/drawing/2014/main" id="{A59A149E-7E6B-5076-7C95-A95434050F4C}"/>
              </a:ext>
            </a:extLst>
          </p:cNvPr>
          <p:cNvSpPr/>
          <p:nvPr/>
        </p:nvSpPr>
        <p:spPr>
          <a:xfrm>
            <a:off x="7416412" y="7543972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ZOGE-01</a:t>
            </a:r>
          </a:p>
          <a:p>
            <a:pPr algn="ctr"/>
            <a:r>
              <a:rPr lang="en-US" sz="1800" b="1" dirty="0"/>
              <a:t>(Zoology)</a:t>
            </a:r>
            <a:endParaRPr lang="en-IN" sz="1800" b="1" dirty="0"/>
          </a:p>
        </p:txBody>
      </p:sp>
      <p:sp>
        <p:nvSpPr>
          <p:cNvPr id="518" name="Google Shape;652;p32">
            <a:extLst>
              <a:ext uri="{FF2B5EF4-FFF2-40B4-BE49-F238E27FC236}">
                <a16:creationId xmlns:a16="http://schemas.microsoft.com/office/drawing/2014/main" id="{9501C3F2-935A-D6A5-7E73-F37C1D991722}"/>
              </a:ext>
            </a:extLst>
          </p:cNvPr>
          <p:cNvSpPr/>
          <p:nvPr/>
        </p:nvSpPr>
        <p:spPr>
          <a:xfrm>
            <a:off x="4916127" y="7654016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STGE-01</a:t>
            </a:r>
          </a:p>
          <a:p>
            <a:pPr algn="ctr"/>
            <a:r>
              <a:rPr lang="en-US" sz="1800" b="1" dirty="0"/>
              <a:t>(Statistics)</a:t>
            </a:r>
            <a:endParaRPr lang="en-IN" sz="1800" b="1" dirty="0"/>
          </a:p>
        </p:txBody>
      </p:sp>
      <p:sp>
        <p:nvSpPr>
          <p:cNvPr id="519" name="Google Shape;652;p32">
            <a:extLst>
              <a:ext uri="{FF2B5EF4-FFF2-40B4-BE49-F238E27FC236}">
                <a16:creationId xmlns:a16="http://schemas.microsoft.com/office/drawing/2014/main" id="{17224A82-D88A-1FB6-63F1-21D30B5CCC8C}"/>
              </a:ext>
            </a:extLst>
          </p:cNvPr>
          <p:cNvSpPr/>
          <p:nvPr/>
        </p:nvSpPr>
        <p:spPr>
          <a:xfrm>
            <a:off x="1707962" y="7654016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MBGE-01</a:t>
            </a:r>
          </a:p>
          <a:p>
            <a:pPr algn="ctr"/>
            <a:r>
              <a:rPr lang="en-US" sz="1800" b="1" dirty="0"/>
              <a:t>(Microbiology)</a:t>
            </a:r>
            <a:endParaRPr lang="en-IN" sz="1800" b="1" dirty="0"/>
          </a:p>
        </p:txBody>
      </p:sp>
      <p:sp>
        <p:nvSpPr>
          <p:cNvPr id="520" name="Google Shape;652;p32">
            <a:extLst>
              <a:ext uri="{FF2B5EF4-FFF2-40B4-BE49-F238E27FC236}">
                <a16:creationId xmlns:a16="http://schemas.microsoft.com/office/drawing/2014/main" id="{EA12C513-6E0E-7524-F2C6-44F926283AEC}"/>
              </a:ext>
            </a:extLst>
          </p:cNvPr>
          <p:cNvSpPr/>
          <p:nvPr/>
        </p:nvSpPr>
        <p:spPr>
          <a:xfrm>
            <a:off x="10784750" y="7745848"/>
            <a:ext cx="2348051" cy="1744432"/>
          </a:xfrm>
          <a:custGeom>
            <a:avLst/>
            <a:gdLst/>
            <a:ahLst/>
            <a:cxnLst/>
            <a:rect l="l" t="t" r="r" b="b"/>
            <a:pathLst>
              <a:path w="2947366" h="1937893" extrusionOk="0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000" b="1" dirty="0"/>
              <a:t>MAGE-01</a:t>
            </a:r>
          </a:p>
          <a:p>
            <a:pPr algn="ctr"/>
            <a:r>
              <a:rPr lang="en-US" sz="1800" b="1" dirty="0"/>
              <a:t>(Mathematics)</a:t>
            </a:r>
            <a:endParaRPr lang="en-IN" sz="1800" b="1" dirty="0"/>
          </a:p>
        </p:txBody>
      </p:sp>
    </p:spTree>
    <p:extLst>
      <p:ext uri="{BB962C8B-B14F-4D97-AF65-F5344CB8AC3E}">
        <p14:creationId xmlns:p14="http://schemas.microsoft.com/office/powerpoint/2010/main" val="6063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9"/>
          <p:cNvSpPr/>
          <p:nvPr/>
        </p:nvSpPr>
        <p:spPr>
          <a:xfrm>
            <a:off x="953322" y="893842"/>
            <a:ext cx="2348051" cy="2345116"/>
          </a:xfrm>
          <a:custGeom>
            <a:avLst/>
            <a:gdLst/>
            <a:ahLst/>
            <a:cxnLst/>
            <a:rect l="l" t="t" r="r" b="b"/>
            <a:pathLst>
              <a:path w="2348051" h="2345116" extrusionOk="0">
                <a:moveTo>
                  <a:pt x="0" y="0"/>
                </a:moveTo>
                <a:lnTo>
                  <a:pt x="2348051" y="0"/>
                </a:lnTo>
                <a:lnTo>
                  <a:pt x="2348051" y="2345116"/>
                </a:lnTo>
                <a:lnTo>
                  <a:pt x="0" y="2345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515" name="Google Shape;515;p29"/>
          <p:cNvSpPr txBox="1"/>
          <p:nvPr/>
        </p:nvSpPr>
        <p:spPr>
          <a:xfrm>
            <a:off x="3048000" y="1195680"/>
            <a:ext cx="13125450" cy="174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Pool of VAC</a:t>
            </a:r>
          </a:p>
          <a:p>
            <a:pPr marL="0" marR="0" lvl="0" indent="0" algn="ctr" rtl="0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5E6031"/>
                </a:solidFill>
                <a:latin typeface="Sedgwick Ave"/>
                <a:sym typeface="Sedgwick Ave"/>
              </a:rPr>
              <a:t>(As for Example showing here, Pool will be provided by University)</a:t>
            </a:r>
            <a:endParaRPr sz="200" b="1" dirty="0"/>
          </a:p>
        </p:txBody>
      </p:sp>
      <p:sp>
        <p:nvSpPr>
          <p:cNvPr id="525" name="Google Shape;525;p29"/>
          <p:cNvSpPr/>
          <p:nvPr/>
        </p:nvSpPr>
        <p:spPr>
          <a:xfrm rot="4512975">
            <a:off x="13983058" y="7472297"/>
            <a:ext cx="2384828" cy="3150413"/>
          </a:xfrm>
          <a:custGeom>
            <a:avLst/>
            <a:gdLst/>
            <a:ahLst/>
            <a:cxnLst/>
            <a:rect l="l" t="t" r="r" b="b"/>
            <a:pathLst>
              <a:path w="2384828" h="3150413" extrusionOk="0">
                <a:moveTo>
                  <a:pt x="0" y="0"/>
                </a:moveTo>
                <a:lnTo>
                  <a:pt x="2384828" y="0"/>
                </a:lnTo>
                <a:lnTo>
                  <a:pt x="2384828" y="3150412"/>
                </a:lnTo>
                <a:lnTo>
                  <a:pt x="0" y="3150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2" name="Google Shape;804;p34">
            <a:extLst>
              <a:ext uri="{FF2B5EF4-FFF2-40B4-BE49-F238E27FC236}">
                <a16:creationId xmlns:a16="http://schemas.microsoft.com/office/drawing/2014/main" id="{CD73F83F-F7FC-0E26-5E1B-07CA7EC4A5D3}"/>
              </a:ext>
            </a:extLst>
          </p:cNvPr>
          <p:cNvSpPr/>
          <p:nvPr/>
        </p:nvSpPr>
        <p:spPr>
          <a:xfrm>
            <a:off x="2091779" y="3497494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ZOVAC-01</a:t>
            </a:r>
          </a:p>
          <a:p>
            <a:pPr algn="ctr"/>
            <a:r>
              <a:rPr lang="en-US" sz="2000" dirty="0"/>
              <a:t>(Public Health &amp; Hygienic)</a:t>
            </a:r>
            <a:endParaRPr lang="en-IN" sz="2000" dirty="0"/>
          </a:p>
        </p:txBody>
      </p:sp>
      <p:sp>
        <p:nvSpPr>
          <p:cNvPr id="3" name="Google Shape;804;p34">
            <a:extLst>
              <a:ext uri="{FF2B5EF4-FFF2-40B4-BE49-F238E27FC236}">
                <a16:creationId xmlns:a16="http://schemas.microsoft.com/office/drawing/2014/main" id="{88B14677-F2FA-A44F-4426-1ABFF44624E6}"/>
              </a:ext>
            </a:extLst>
          </p:cNvPr>
          <p:cNvSpPr/>
          <p:nvPr/>
        </p:nvSpPr>
        <p:spPr>
          <a:xfrm>
            <a:off x="4920692" y="3238957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CHVAC-01</a:t>
            </a:r>
          </a:p>
          <a:p>
            <a:pPr algn="ctr"/>
            <a:r>
              <a:rPr lang="en-US" sz="2000" dirty="0"/>
              <a:t>(Chemistry in Dally Life)</a:t>
            </a:r>
            <a:endParaRPr lang="en-IN" sz="2000" dirty="0"/>
          </a:p>
        </p:txBody>
      </p:sp>
      <p:sp>
        <p:nvSpPr>
          <p:cNvPr id="4" name="Google Shape;804;p34">
            <a:extLst>
              <a:ext uri="{FF2B5EF4-FFF2-40B4-BE49-F238E27FC236}">
                <a16:creationId xmlns:a16="http://schemas.microsoft.com/office/drawing/2014/main" id="{1DEF8492-10E7-CB82-E349-96C24B66221D}"/>
              </a:ext>
            </a:extLst>
          </p:cNvPr>
          <p:cNvSpPr/>
          <p:nvPr/>
        </p:nvSpPr>
        <p:spPr>
          <a:xfrm>
            <a:off x="7833467" y="3164122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BOVAC-01</a:t>
            </a:r>
          </a:p>
          <a:p>
            <a:pPr algn="ctr"/>
            <a:r>
              <a:rPr lang="en-US" sz="2000" dirty="0"/>
              <a:t>(Herbal Plant &amp; Human Health)</a:t>
            </a:r>
            <a:endParaRPr lang="en-IN" sz="2000" dirty="0"/>
          </a:p>
        </p:txBody>
      </p:sp>
      <p:sp>
        <p:nvSpPr>
          <p:cNvPr id="5" name="Google Shape;804;p34">
            <a:extLst>
              <a:ext uri="{FF2B5EF4-FFF2-40B4-BE49-F238E27FC236}">
                <a16:creationId xmlns:a16="http://schemas.microsoft.com/office/drawing/2014/main" id="{EAC6E4A2-68A9-D7DE-6F5B-CCF0242B78E3}"/>
              </a:ext>
            </a:extLst>
          </p:cNvPr>
          <p:cNvSpPr/>
          <p:nvPr/>
        </p:nvSpPr>
        <p:spPr>
          <a:xfrm>
            <a:off x="11125246" y="3316188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AHVAC-01</a:t>
            </a:r>
          </a:p>
          <a:p>
            <a:pPr algn="ctr"/>
            <a:r>
              <a:rPr lang="en-US" sz="2000" dirty="0"/>
              <a:t>(History of Ancient Indian Art)</a:t>
            </a:r>
            <a:endParaRPr lang="en-IN" sz="2000" dirty="0"/>
          </a:p>
        </p:txBody>
      </p:sp>
      <p:sp>
        <p:nvSpPr>
          <p:cNvPr id="6" name="Google Shape;804;p34">
            <a:extLst>
              <a:ext uri="{FF2B5EF4-FFF2-40B4-BE49-F238E27FC236}">
                <a16:creationId xmlns:a16="http://schemas.microsoft.com/office/drawing/2014/main" id="{08C38570-8962-EFF8-7831-BBF06B103ED5}"/>
              </a:ext>
            </a:extLst>
          </p:cNvPr>
          <p:cNvSpPr/>
          <p:nvPr/>
        </p:nvSpPr>
        <p:spPr>
          <a:xfrm>
            <a:off x="14262796" y="3324089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CSVAC-01</a:t>
            </a:r>
          </a:p>
          <a:p>
            <a:pPr algn="ctr"/>
            <a:r>
              <a:rPr lang="en-US" sz="2000" dirty="0"/>
              <a:t>(Artificial Intelligence)</a:t>
            </a:r>
            <a:endParaRPr lang="en-IN" sz="2000" dirty="0"/>
          </a:p>
        </p:txBody>
      </p:sp>
      <p:sp>
        <p:nvSpPr>
          <p:cNvPr id="7" name="Google Shape;804;p34">
            <a:extLst>
              <a:ext uri="{FF2B5EF4-FFF2-40B4-BE49-F238E27FC236}">
                <a16:creationId xmlns:a16="http://schemas.microsoft.com/office/drawing/2014/main" id="{1A41A93C-0B51-7463-FE8F-767749F7F99B}"/>
              </a:ext>
            </a:extLst>
          </p:cNvPr>
          <p:cNvSpPr/>
          <p:nvPr/>
        </p:nvSpPr>
        <p:spPr>
          <a:xfrm>
            <a:off x="13782802" y="6143988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MBVAC-01</a:t>
            </a:r>
          </a:p>
          <a:p>
            <a:pPr algn="ctr"/>
            <a:r>
              <a:rPr lang="en-US" sz="2000" dirty="0"/>
              <a:t>(Microbes &amp; Human Health)</a:t>
            </a:r>
            <a:endParaRPr lang="en-IN" sz="2000" dirty="0"/>
          </a:p>
        </p:txBody>
      </p:sp>
      <p:sp>
        <p:nvSpPr>
          <p:cNvPr id="8" name="Google Shape;804;p34">
            <a:extLst>
              <a:ext uri="{FF2B5EF4-FFF2-40B4-BE49-F238E27FC236}">
                <a16:creationId xmlns:a16="http://schemas.microsoft.com/office/drawing/2014/main" id="{FD09C0C4-851C-16C9-F284-0FA234CED6A1}"/>
              </a:ext>
            </a:extLst>
          </p:cNvPr>
          <p:cNvSpPr/>
          <p:nvPr/>
        </p:nvSpPr>
        <p:spPr>
          <a:xfrm>
            <a:off x="10722195" y="5230615"/>
            <a:ext cx="2286116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PHVAC-01</a:t>
            </a:r>
          </a:p>
          <a:p>
            <a:pPr algn="ctr"/>
            <a:r>
              <a:rPr lang="en-US" sz="2000" dirty="0"/>
              <a:t>(Renewal Energy &amp; Energy Harvesting)</a:t>
            </a:r>
            <a:endParaRPr lang="en-IN" sz="2000" dirty="0"/>
          </a:p>
        </p:txBody>
      </p:sp>
      <p:sp>
        <p:nvSpPr>
          <p:cNvPr id="9" name="Google Shape;804;p34">
            <a:extLst>
              <a:ext uri="{FF2B5EF4-FFF2-40B4-BE49-F238E27FC236}">
                <a16:creationId xmlns:a16="http://schemas.microsoft.com/office/drawing/2014/main" id="{C64A4CAD-A5A4-E084-C8B5-93035D02848A}"/>
              </a:ext>
            </a:extLst>
          </p:cNvPr>
          <p:cNvSpPr/>
          <p:nvPr/>
        </p:nvSpPr>
        <p:spPr>
          <a:xfrm>
            <a:off x="6992068" y="5249504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PSVAC-01</a:t>
            </a:r>
          </a:p>
          <a:p>
            <a:pPr algn="ctr"/>
            <a:r>
              <a:rPr lang="en-US" sz="2000" dirty="0"/>
              <a:t>(Constitution Values)</a:t>
            </a:r>
            <a:endParaRPr lang="en-IN" sz="2000" dirty="0"/>
          </a:p>
        </p:txBody>
      </p:sp>
      <p:sp>
        <p:nvSpPr>
          <p:cNvPr id="10" name="Google Shape;804;p34">
            <a:extLst>
              <a:ext uri="{FF2B5EF4-FFF2-40B4-BE49-F238E27FC236}">
                <a16:creationId xmlns:a16="http://schemas.microsoft.com/office/drawing/2014/main" id="{633E6BD8-490F-95E3-7C66-C22E613E57B7}"/>
              </a:ext>
            </a:extLst>
          </p:cNvPr>
          <p:cNvSpPr/>
          <p:nvPr/>
        </p:nvSpPr>
        <p:spPr>
          <a:xfrm>
            <a:off x="1809796" y="5214866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PAVAC-01</a:t>
            </a:r>
          </a:p>
          <a:p>
            <a:pPr algn="ctr"/>
            <a:r>
              <a:rPr lang="en-US" sz="2000" dirty="0"/>
              <a:t>(Panchayat Raj System)</a:t>
            </a:r>
            <a:endParaRPr lang="en-IN" sz="2000" dirty="0"/>
          </a:p>
        </p:txBody>
      </p:sp>
      <p:sp>
        <p:nvSpPr>
          <p:cNvPr id="11" name="Google Shape;804;p34">
            <a:extLst>
              <a:ext uri="{FF2B5EF4-FFF2-40B4-BE49-F238E27FC236}">
                <a16:creationId xmlns:a16="http://schemas.microsoft.com/office/drawing/2014/main" id="{41E0A5F4-DD35-6133-5B5B-A379D0CE53FB}"/>
              </a:ext>
            </a:extLst>
          </p:cNvPr>
          <p:cNvSpPr/>
          <p:nvPr/>
        </p:nvSpPr>
        <p:spPr>
          <a:xfrm>
            <a:off x="1652686" y="7827534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ENVAC-01</a:t>
            </a:r>
          </a:p>
          <a:p>
            <a:pPr algn="ctr"/>
            <a:r>
              <a:rPr lang="en-US" sz="2000" dirty="0"/>
              <a:t>(Emotional Intelligence)</a:t>
            </a:r>
            <a:endParaRPr lang="en-IN" sz="2000" dirty="0"/>
          </a:p>
        </p:txBody>
      </p:sp>
      <p:sp>
        <p:nvSpPr>
          <p:cNvPr id="12" name="Google Shape;804;p34">
            <a:extLst>
              <a:ext uri="{FF2B5EF4-FFF2-40B4-BE49-F238E27FC236}">
                <a16:creationId xmlns:a16="http://schemas.microsoft.com/office/drawing/2014/main" id="{369F495D-8203-EAB1-8A7D-FB627D2BB17D}"/>
              </a:ext>
            </a:extLst>
          </p:cNvPr>
          <p:cNvSpPr/>
          <p:nvPr/>
        </p:nvSpPr>
        <p:spPr>
          <a:xfrm>
            <a:off x="4343903" y="6119709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PYVAC-01</a:t>
            </a:r>
          </a:p>
          <a:p>
            <a:pPr algn="ctr"/>
            <a:r>
              <a:rPr lang="en-US" sz="2000" dirty="0"/>
              <a:t>(Yoga Philosophy)</a:t>
            </a:r>
            <a:endParaRPr lang="en-IN" sz="2000" dirty="0"/>
          </a:p>
        </p:txBody>
      </p:sp>
      <p:sp>
        <p:nvSpPr>
          <p:cNvPr id="13" name="Google Shape;804;p34">
            <a:extLst>
              <a:ext uri="{FF2B5EF4-FFF2-40B4-BE49-F238E27FC236}">
                <a16:creationId xmlns:a16="http://schemas.microsoft.com/office/drawing/2014/main" id="{C4DA7305-5810-49ED-EF0C-63A0CF929961}"/>
              </a:ext>
            </a:extLst>
          </p:cNvPr>
          <p:cNvSpPr/>
          <p:nvPr/>
        </p:nvSpPr>
        <p:spPr>
          <a:xfrm>
            <a:off x="6480650" y="7931164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COVAC-01</a:t>
            </a:r>
          </a:p>
          <a:p>
            <a:pPr algn="ctr"/>
            <a:r>
              <a:rPr lang="en-US" sz="2000" dirty="0"/>
              <a:t>(Investing in Stock Market)</a:t>
            </a:r>
            <a:endParaRPr lang="en-IN" sz="2000" dirty="0"/>
          </a:p>
        </p:txBody>
      </p:sp>
      <p:sp>
        <p:nvSpPr>
          <p:cNvPr id="14" name="Google Shape;804;p34">
            <a:extLst>
              <a:ext uri="{FF2B5EF4-FFF2-40B4-BE49-F238E27FC236}">
                <a16:creationId xmlns:a16="http://schemas.microsoft.com/office/drawing/2014/main" id="{429C92F7-5393-3F27-58AB-3EDCBA5DD297}"/>
              </a:ext>
            </a:extLst>
          </p:cNvPr>
          <p:cNvSpPr/>
          <p:nvPr/>
        </p:nvSpPr>
        <p:spPr>
          <a:xfrm>
            <a:off x="8988668" y="7096424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SOVAC-01</a:t>
            </a:r>
          </a:p>
          <a:p>
            <a:pPr algn="ctr"/>
            <a:r>
              <a:rPr lang="en-US" sz="2000" dirty="0"/>
              <a:t>(Indian Tradition &amp; Values)</a:t>
            </a:r>
            <a:endParaRPr lang="en-IN" sz="2000" dirty="0"/>
          </a:p>
        </p:txBody>
      </p:sp>
      <p:sp>
        <p:nvSpPr>
          <p:cNvPr id="15" name="Google Shape;804;p34">
            <a:extLst>
              <a:ext uri="{FF2B5EF4-FFF2-40B4-BE49-F238E27FC236}">
                <a16:creationId xmlns:a16="http://schemas.microsoft.com/office/drawing/2014/main" id="{03A4C27E-195C-BB6C-698D-C13CFBCCE909}"/>
              </a:ext>
            </a:extLst>
          </p:cNvPr>
          <p:cNvSpPr/>
          <p:nvPr/>
        </p:nvSpPr>
        <p:spPr>
          <a:xfrm>
            <a:off x="11522353" y="7899989"/>
            <a:ext cx="2019254" cy="1450867"/>
          </a:xfrm>
          <a:custGeom>
            <a:avLst/>
            <a:gdLst/>
            <a:ahLst/>
            <a:cxnLst/>
            <a:rect l="l" t="t" r="r" b="b"/>
            <a:pathLst>
              <a:path w="597001" h="557924" extrusionOk="0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anchor="ctr" anchorCtr="1"/>
          <a:lstStyle/>
          <a:p>
            <a:pPr algn="ctr"/>
            <a:r>
              <a:rPr lang="en-US" sz="2400" b="1" dirty="0"/>
              <a:t>PCVAC-01</a:t>
            </a:r>
          </a:p>
          <a:p>
            <a:pPr algn="ctr"/>
            <a:r>
              <a:rPr lang="en-US" sz="2000" dirty="0"/>
              <a:t>(Stress Management)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462767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750" y="2634496"/>
            <a:ext cx="13144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One of the vital elements in NEP 2020 is the provision of continuous interaction between the faculty and student both Regular and Private through Continuous Internal Assessment. </a:t>
            </a:r>
          </a:p>
          <a:p>
            <a:pPr algn="just"/>
            <a:endParaRPr lang="en-US" sz="2000" b="1" dirty="0">
              <a:solidFill>
                <a:srgbClr val="002060"/>
              </a:solidFill>
            </a:endParaRPr>
          </a:p>
          <a:p>
            <a:pPr algn="just"/>
            <a:r>
              <a:rPr lang="en-US" sz="2000" b="1" dirty="0" err="1">
                <a:solidFill>
                  <a:srgbClr val="002060"/>
                </a:solidFill>
              </a:rPr>
              <a:t>B.Com</a:t>
            </a:r>
            <a:r>
              <a:rPr lang="en-US" sz="2000" b="1" dirty="0">
                <a:solidFill>
                  <a:srgbClr val="002060"/>
                </a:solidFill>
              </a:rPr>
              <a:t> 1</a:t>
            </a:r>
            <a:r>
              <a:rPr lang="en-US" sz="2000" b="1" baseline="30000" dirty="0">
                <a:solidFill>
                  <a:srgbClr val="002060"/>
                </a:solidFill>
              </a:rPr>
              <a:t>st</a:t>
            </a:r>
            <a:r>
              <a:rPr lang="en-US" sz="2000" b="1" dirty="0">
                <a:solidFill>
                  <a:srgbClr val="002060"/>
                </a:solidFill>
              </a:rPr>
              <a:t> Sem, Session 2024-25</a:t>
            </a:r>
          </a:p>
          <a:p>
            <a:pPr algn="just"/>
            <a:r>
              <a:rPr lang="en-US" sz="2000" b="1" dirty="0">
                <a:solidFill>
                  <a:srgbClr val="002060"/>
                </a:solidFill>
              </a:rPr>
              <a:t>Student Name:- Anita Sahu 	CIA Report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808396"/>
              </p:ext>
            </p:extLst>
          </p:nvPr>
        </p:nvGraphicFramePr>
        <p:xfrm>
          <a:off x="3657600" y="4419600"/>
          <a:ext cx="11315700" cy="48382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solidFill>
                            <a:schemeClr val="bg1"/>
                          </a:solidFill>
                        </a:rPr>
                        <a:t>S.No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Course Code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CIA-1</a:t>
                      </a:r>
                    </a:p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(20 </a:t>
                      </a:r>
                      <a:r>
                        <a:rPr lang="en-US" sz="2100" b="1" dirty="0" err="1">
                          <a:solidFill>
                            <a:schemeClr val="bg1"/>
                          </a:solidFill>
                        </a:rPr>
                        <a:t>mks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CIA-2</a:t>
                      </a:r>
                    </a:p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(20 </a:t>
                      </a:r>
                      <a:r>
                        <a:rPr lang="en-US" sz="2100" b="1" dirty="0" err="1">
                          <a:solidFill>
                            <a:schemeClr val="bg1"/>
                          </a:solidFill>
                        </a:rPr>
                        <a:t>mks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Assignment</a:t>
                      </a:r>
                      <a:r>
                        <a:rPr lang="en-US" sz="2100" b="1" baseline="0" dirty="0">
                          <a:solidFill>
                            <a:schemeClr val="bg1"/>
                          </a:solidFill>
                        </a:rPr>
                        <a:t> (10) </a:t>
                      </a:r>
                      <a:endParaRPr lang="en-US" sz="21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r>
                        <a:rPr lang="en-US" sz="2100" b="1" baseline="0" dirty="0">
                          <a:solidFill>
                            <a:schemeClr val="bg1"/>
                          </a:solidFill>
                        </a:rPr>
                        <a:t> Marks</a:t>
                      </a:r>
                      <a:endParaRPr lang="en-US" sz="21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A1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15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17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9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26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A2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17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18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7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25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3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A3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15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14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9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25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4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AEC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9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4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13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5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VAC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7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3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11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6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GE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17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17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25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Google Shape;515;p29">
            <a:extLst>
              <a:ext uri="{FF2B5EF4-FFF2-40B4-BE49-F238E27FC236}">
                <a16:creationId xmlns:a16="http://schemas.microsoft.com/office/drawing/2014/main" id="{04D8E50F-30B6-23BB-5BFF-1F097F53D5AE}"/>
              </a:ext>
            </a:extLst>
          </p:cNvPr>
          <p:cNvSpPr txBox="1"/>
          <p:nvPr/>
        </p:nvSpPr>
        <p:spPr>
          <a:xfrm>
            <a:off x="3048000" y="1195680"/>
            <a:ext cx="13125450" cy="1146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u="sng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Example of CIA</a:t>
            </a:r>
            <a:endParaRPr lang="en-US" sz="5400" b="1" i="0" u="sng" strike="noStrike" cap="none" dirty="0">
              <a:solidFill>
                <a:srgbClr val="5E6031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750" y="2627174"/>
            <a:ext cx="13144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7030A0"/>
                </a:solidFill>
              </a:rPr>
              <a:t>One of the vital elements in NEP 2020 is the provision of continuous interaction between the faculty and student both Regular and Private through Continuous Internal Assessment. </a:t>
            </a:r>
          </a:p>
          <a:p>
            <a:pPr algn="just"/>
            <a:endParaRPr lang="en-US" sz="1800" b="1" dirty="0">
              <a:solidFill>
                <a:srgbClr val="002060"/>
              </a:solidFill>
            </a:endParaRPr>
          </a:p>
          <a:p>
            <a:pPr algn="just"/>
            <a:r>
              <a:rPr lang="en-US" sz="1800" b="1" dirty="0" err="1">
                <a:solidFill>
                  <a:srgbClr val="002060"/>
                </a:solidFill>
              </a:rPr>
              <a:t>B.Com</a:t>
            </a:r>
            <a:r>
              <a:rPr lang="en-US" sz="1800" b="1" dirty="0">
                <a:solidFill>
                  <a:srgbClr val="002060"/>
                </a:solidFill>
              </a:rPr>
              <a:t> 1</a:t>
            </a:r>
            <a:r>
              <a:rPr lang="en-US" sz="1800" b="1" baseline="30000" dirty="0">
                <a:solidFill>
                  <a:srgbClr val="002060"/>
                </a:solidFill>
              </a:rPr>
              <a:t>st</a:t>
            </a:r>
            <a:r>
              <a:rPr lang="en-US" sz="1800" b="1" dirty="0">
                <a:solidFill>
                  <a:srgbClr val="002060"/>
                </a:solidFill>
              </a:rPr>
              <a:t> Sem, Session 2024-25</a:t>
            </a:r>
          </a:p>
          <a:p>
            <a:pPr algn="just"/>
            <a:r>
              <a:rPr lang="en-US" sz="1800" b="1" dirty="0">
                <a:solidFill>
                  <a:srgbClr val="002060"/>
                </a:solidFill>
              </a:rPr>
              <a:t>Student Name:- </a:t>
            </a:r>
            <a:r>
              <a:rPr lang="en-US" sz="1800" b="1" dirty="0" err="1">
                <a:solidFill>
                  <a:srgbClr val="002060"/>
                </a:solidFill>
              </a:rPr>
              <a:t>Suraj</a:t>
            </a:r>
            <a:r>
              <a:rPr lang="en-US" sz="1800" b="1" dirty="0">
                <a:solidFill>
                  <a:srgbClr val="002060"/>
                </a:solidFill>
              </a:rPr>
              <a:t> Kumar	CIA Report </a:t>
            </a:r>
          </a:p>
          <a:p>
            <a:pPr algn="just"/>
            <a:endParaRPr lang="en-US" sz="1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064398"/>
              </p:ext>
            </p:extLst>
          </p:nvPr>
        </p:nvGraphicFramePr>
        <p:xfrm>
          <a:off x="3657600" y="4381500"/>
          <a:ext cx="11315700" cy="48382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solidFill>
                            <a:schemeClr val="bg1"/>
                          </a:solidFill>
                        </a:rPr>
                        <a:t>S.No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Course Code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CIA-1</a:t>
                      </a:r>
                    </a:p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(20 </a:t>
                      </a:r>
                      <a:r>
                        <a:rPr lang="en-US" sz="2100" b="1" dirty="0" err="1">
                          <a:solidFill>
                            <a:schemeClr val="bg1"/>
                          </a:solidFill>
                        </a:rPr>
                        <a:t>mks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CIA-2</a:t>
                      </a:r>
                    </a:p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(20 </a:t>
                      </a:r>
                      <a:r>
                        <a:rPr lang="en-US" sz="2100" b="1" dirty="0" err="1">
                          <a:solidFill>
                            <a:schemeClr val="bg1"/>
                          </a:solidFill>
                        </a:rPr>
                        <a:t>mks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Assignment</a:t>
                      </a:r>
                      <a:r>
                        <a:rPr lang="en-US" sz="2100" b="1" baseline="0" dirty="0">
                          <a:solidFill>
                            <a:schemeClr val="bg1"/>
                          </a:solidFill>
                        </a:rPr>
                        <a:t> (10) </a:t>
                      </a:r>
                      <a:endParaRPr lang="en-US" sz="21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r>
                        <a:rPr lang="en-US" sz="2100" b="1" baseline="0" dirty="0">
                          <a:solidFill>
                            <a:schemeClr val="bg1"/>
                          </a:solidFill>
                        </a:rPr>
                        <a:t> Marks</a:t>
                      </a:r>
                      <a:endParaRPr lang="en-US" sz="21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A1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17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15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25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A2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17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18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7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25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3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A3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16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14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24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4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AEC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9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6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4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13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5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VAC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7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4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12</a:t>
                      </a:r>
                    </a:p>
                  </a:txBody>
                  <a:tcPr marL="137160" marR="137160" marT="68580" marB="685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6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GE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16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17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9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25</a:t>
                      </a:r>
                    </a:p>
                  </a:txBody>
                  <a:tcPr marL="137160" marR="137160" marT="68580" marB="685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Google Shape;515;p29">
            <a:extLst>
              <a:ext uri="{FF2B5EF4-FFF2-40B4-BE49-F238E27FC236}">
                <a16:creationId xmlns:a16="http://schemas.microsoft.com/office/drawing/2014/main" id="{6B6A59F8-5DFC-8071-A5B1-C73A40970D20}"/>
              </a:ext>
            </a:extLst>
          </p:cNvPr>
          <p:cNvSpPr txBox="1"/>
          <p:nvPr/>
        </p:nvSpPr>
        <p:spPr>
          <a:xfrm>
            <a:off x="3048000" y="1195680"/>
            <a:ext cx="13125450" cy="1146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u="sng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Example of CIA</a:t>
            </a:r>
            <a:endParaRPr lang="en-US" sz="5400" b="1" i="0" u="sng" strike="noStrike" cap="none" dirty="0">
              <a:solidFill>
                <a:srgbClr val="5E6031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2590801"/>
            <a:ext cx="13144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7030A0"/>
                </a:solidFill>
              </a:rPr>
              <a:t>One of the vital elements in NEP 2020 is the provision of continuous interaction between the faculty and student both Regular and Private through Continuous Internal Assessment. </a:t>
            </a:r>
          </a:p>
          <a:p>
            <a:pPr algn="just"/>
            <a:endParaRPr lang="en-US" sz="1800" b="1" dirty="0">
              <a:solidFill>
                <a:srgbClr val="002060"/>
              </a:solidFill>
            </a:endParaRPr>
          </a:p>
          <a:p>
            <a:pPr algn="just"/>
            <a:r>
              <a:rPr lang="en-US" sz="1800" b="1" dirty="0" err="1">
                <a:solidFill>
                  <a:srgbClr val="002060"/>
                </a:solidFill>
              </a:rPr>
              <a:t>B.Com</a:t>
            </a:r>
            <a:r>
              <a:rPr lang="en-US" sz="1800" b="1" dirty="0">
                <a:solidFill>
                  <a:srgbClr val="002060"/>
                </a:solidFill>
              </a:rPr>
              <a:t> 1</a:t>
            </a:r>
            <a:r>
              <a:rPr lang="en-US" sz="1800" b="1" baseline="30000" dirty="0">
                <a:solidFill>
                  <a:srgbClr val="002060"/>
                </a:solidFill>
              </a:rPr>
              <a:t>st</a:t>
            </a:r>
            <a:r>
              <a:rPr lang="en-US" sz="1800" b="1" dirty="0">
                <a:solidFill>
                  <a:srgbClr val="002060"/>
                </a:solidFill>
              </a:rPr>
              <a:t> Sem, Session 2024-25</a:t>
            </a:r>
          </a:p>
          <a:p>
            <a:pPr algn="just"/>
            <a:r>
              <a:rPr lang="en-US" sz="1800" b="1" dirty="0">
                <a:solidFill>
                  <a:srgbClr val="002060"/>
                </a:solidFill>
              </a:rPr>
              <a:t>Student Name:- </a:t>
            </a:r>
            <a:r>
              <a:rPr lang="en-US" sz="1800" b="1" dirty="0" err="1">
                <a:solidFill>
                  <a:srgbClr val="002060"/>
                </a:solidFill>
              </a:rPr>
              <a:t>Suman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b="1" dirty="0" err="1">
                <a:solidFill>
                  <a:srgbClr val="002060"/>
                </a:solidFill>
              </a:rPr>
              <a:t>kashyap</a:t>
            </a:r>
            <a:r>
              <a:rPr lang="en-US" sz="1800" b="1" dirty="0">
                <a:solidFill>
                  <a:srgbClr val="002060"/>
                </a:solidFill>
              </a:rPr>
              <a:t>	CIA Report </a:t>
            </a:r>
          </a:p>
          <a:p>
            <a:pPr algn="just"/>
            <a:endParaRPr lang="en-US" sz="1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680906"/>
              </p:ext>
            </p:extLst>
          </p:nvPr>
        </p:nvGraphicFramePr>
        <p:xfrm>
          <a:off x="3657600" y="4457700"/>
          <a:ext cx="11315700" cy="48382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solidFill>
                            <a:schemeClr val="bg1"/>
                          </a:solidFill>
                        </a:rPr>
                        <a:t>S.No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Course Code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CIA-1</a:t>
                      </a:r>
                    </a:p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(20 </a:t>
                      </a:r>
                      <a:r>
                        <a:rPr lang="en-US" sz="2100" b="1" dirty="0" err="1">
                          <a:solidFill>
                            <a:schemeClr val="bg1"/>
                          </a:solidFill>
                        </a:rPr>
                        <a:t>mks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CIA-2</a:t>
                      </a:r>
                    </a:p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(20 </a:t>
                      </a:r>
                      <a:r>
                        <a:rPr lang="en-US" sz="2100" b="1" dirty="0" err="1">
                          <a:solidFill>
                            <a:schemeClr val="bg1"/>
                          </a:solidFill>
                        </a:rPr>
                        <a:t>mks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Assignment</a:t>
                      </a:r>
                      <a:r>
                        <a:rPr lang="en-US" sz="2100" b="1" baseline="0" dirty="0">
                          <a:solidFill>
                            <a:schemeClr val="bg1"/>
                          </a:solidFill>
                        </a:rPr>
                        <a:t> (10) </a:t>
                      </a:r>
                      <a:endParaRPr lang="en-US" sz="21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r>
                        <a:rPr lang="en-US" sz="2100" b="1" baseline="0" dirty="0">
                          <a:solidFill>
                            <a:schemeClr val="bg1"/>
                          </a:solidFill>
                        </a:rPr>
                        <a:t> Marks</a:t>
                      </a:r>
                      <a:endParaRPr lang="en-US" sz="2100" b="1" dirty="0">
                        <a:solidFill>
                          <a:schemeClr val="bg1"/>
                        </a:solidFill>
                      </a:endParaRPr>
                    </a:p>
                  </a:txBody>
                  <a:tcPr marL="137160" marR="137160" marT="68580" marB="6858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A1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19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17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27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A2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16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18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26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3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A3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16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15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9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25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4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AEC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7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3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11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5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VAC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6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4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12</a:t>
                      </a:r>
                    </a:p>
                  </a:txBody>
                  <a:tcPr marL="137160" marR="137160" marT="68580" marB="6858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84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6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GE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16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17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8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25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Google Shape;515;p29">
            <a:extLst>
              <a:ext uri="{FF2B5EF4-FFF2-40B4-BE49-F238E27FC236}">
                <a16:creationId xmlns:a16="http://schemas.microsoft.com/office/drawing/2014/main" id="{AE85072B-A5C6-E077-F13C-0A96B150216F}"/>
              </a:ext>
            </a:extLst>
          </p:cNvPr>
          <p:cNvSpPr txBox="1"/>
          <p:nvPr/>
        </p:nvSpPr>
        <p:spPr>
          <a:xfrm>
            <a:off x="3048000" y="1195680"/>
            <a:ext cx="13125450" cy="1146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u="sng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Example of CIA</a:t>
            </a:r>
            <a:endParaRPr lang="en-US" sz="5400" b="1" i="0" u="sng" strike="noStrike" cap="none" dirty="0">
              <a:solidFill>
                <a:srgbClr val="5E6031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994044"/>
              </p:ext>
            </p:extLst>
          </p:nvPr>
        </p:nvGraphicFramePr>
        <p:xfrm>
          <a:off x="1949116" y="2938193"/>
          <a:ext cx="13924548" cy="6872073"/>
        </p:xfrm>
        <a:graphic>
          <a:graphicData uri="http://schemas.openxmlformats.org/drawingml/2006/table">
            <a:tbl>
              <a:tblPr/>
              <a:tblGrid>
                <a:gridCol w="1486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872">
                  <a:extLst>
                    <a:ext uri="{9D8B030D-6E8A-4147-A177-3AD203B41FA5}">
                      <a16:colId xmlns:a16="http://schemas.microsoft.com/office/drawing/2014/main" val="2352466745"/>
                    </a:ext>
                  </a:extLst>
                </a:gridCol>
                <a:gridCol w="344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612">
                  <a:extLst>
                    <a:ext uri="{9D8B030D-6E8A-4147-A177-3AD203B41FA5}">
                      <a16:colId xmlns:a16="http://schemas.microsoft.com/office/drawing/2014/main" val="417405165"/>
                    </a:ext>
                  </a:extLst>
                </a:gridCol>
                <a:gridCol w="12412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57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81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75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79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05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865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892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8389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962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Course Code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Course Title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CIA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CIA</a:t>
                      </a:r>
                      <a:endParaRPr lang="en-IN" dirty="0"/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End Sem. Exam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Marks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Credit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Grade Point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Letter Grade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Credit Grade Point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7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Max. Marks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Max. Marks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Marks Obtained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Marks Obtained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Max. Marks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Marks Obtained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6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DSC A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Introduction to political theory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DSC B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Sociological Thinkers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79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4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DSC C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Ancient Indian History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78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2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GE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Elementary Botany (EBGE 01)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3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AEC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Hindi Language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16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PSVAC-01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Constitutional Value (VAC 01)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37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109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109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350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277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386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2100"/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2100"/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126">
                <a:tc gridSpan="1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Obtained credit point-160                    Total credit -20            SGPA-8.0           Result-PASS</a:t>
                      </a:r>
                      <a:endParaRPr lang="en-US" sz="15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00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III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IV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V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VI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Times New Roman"/>
                          <a:ea typeface="Times New Roman"/>
                          <a:cs typeface="Times New Roman"/>
                        </a:rPr>
                        <a:t>SEM. VII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VIII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Credit- 20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SGPA- 8.0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25053" y="914395"/>
            <a:ext cx="13924551" cy="203132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COURSE ASSESMENT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Statement of Marks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First Semester Examination 2024-2025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 B.A. Semester -1</a:t>
            </a:r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Name of Student - Rajesh Kumar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Father’s Name - </a:t>
            </a:r>
            <a:r>
              <a:rPr lang="en-AU" altLang="en-US" sz="1800" dirty="0" err="1">
                <a:latin typeface="Times New Roman" pitchFamily="18" charset="0"/>
                <a:cs typeface="Times New Roman" pitchFamily="18" charset="0"/>
              </a:rPr>
              <a:t>Shri</a:t>
            </a: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altLang="en-US" sz="1800" dirty="0" err="1">
                <a:latin typeface="Times New Roman" pitchFamily="18" charset="0"/>
                <a:cs typeface="Times New Roman" pitchFamily="18" charset="0"/>
              </a:rPr>
              <a:t>Ramesh</a:t>
            </a: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 Kumar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Roll No. 87656</a:t>
            </a:r>
            <a:endParaRPr lang="en-US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93A7DC-5110-8FDB-DFC2-A935110327AB}"/>
              </a:ext>
            </a:extLst>
          </p:cNvPr>
          <p:cNvGrpSpPr/>
          <p:nvPr/>
        </p:nvGrpSpPr>
        <p:grpSpPr>
          <a:xfrm>
            <a:off x="11567160" y="1417320"/>
            <a:ext cx="3977640" cy="868680"/>
            <a:chOff x="11567160" y="1417320"/>
            <a:chExt cx="3977640" cy="86868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6A01D4-ADE8-8C2D-F859-BACFB8F4AE5B}"/>
                </a:ext>
              </a:extLst>
            </p:cNvPr>
            <p:cNvSpPr txBox="1"/>
            <p:nvPr/>
          </p:nvSpPr>
          <p:spPr>
            <a:xfrm>
              <a:off x="11887200" y="1463040"/>
              <a:ext cx="36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Example</a:t>
              </a:r>
              <a:endParaRPr lang="en-IN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5A21D91-7F8C-68E7-73B9-5E7871A30500}"/>
                </a:ext>
              </a:extLst>
            </p:cNvPr>
            <p:cNvSpPr/>
            <p:nvPr/>
          </p:nvSpPr>
          <p:spPr>
            <a:xfrm>
              <a:off x="11567160" y="1417320"/>
              <a:ext cx="2903220" cy="8686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764934"/>
              </p:ext>
            </p:extLst>
          </p:nvPr>
        </p:nvGraphicFramePr>
        <p:xfrm>
          <a:off x="2285999" y="2821451"/>
          <a:ext cx="13715998" cy="6980915"/>
        </p:xfrm>
        <a:graphic>
          <a:graphicData uri="http://schemas.openxmlformats.org/drawingml/2006/table">
            <a:tbl>
              <a:tblPr/>
              <a:tblGrid>
                <a:gridCol w="1464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5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1081">
                  <a:extLst>
                    <a:ext uri="{9D8B030D-6E8A-4147-A177-3AD203B41FA5}">
                      <a16:colId xmlns:a16="http://schemas.microsoft.com/office/drawing/2014/main" val="2173117789"/>
                    </a:ext>
                  </a:extLst>
                </a:gridCol>
                <a:gridCol w="398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9564">
                  <a:extLst>
                    <a:ext uri="{9D8B030D-6E8A-4147-A177-3AD203B41FA5}">
                      <a16:colId xmlns:a16="http://schemas.microsoft.com/office/drawing/2014/main" val="948276632"/>
                    </a:ext>
                  </a:extLst>
                </a:gridCol>
                <a:gridCol w="1207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3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64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42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2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53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155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503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813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30398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962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Course Code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Course Title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CIA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CIA</a:t>
                      </a:r>
                      <a:endParaRPr lang="en-IN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End Sem. Exam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Credit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Grade Point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Letter Grade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Credit Grade Point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Max. Marks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Max. Marks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Marks Obtained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Marks Obtained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Max. Marks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Marks Obtained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2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DSC A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Introduction to political theory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</a:t>
                      </a:r>
                      <a:endParaRPr lang="en-US" sz="18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DSC B 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Sociological Thinkers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</a:t>
                      </a:r>
                      <a:endParaRPr lang="en-US" sz="18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5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DSC C 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Ancient Indian History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</a:t>
                      </a:r>
                      <a:endParaRPr lang="en-US" sz="18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56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GE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Introductory Physics (IPGE 01)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</a:t>
                      </a:r>
                      <a:endParaRPr lang="en-US" sz="18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75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AEC 03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Hindi Language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</a:t>
                      </a:r>
                      <a:endParaRPr lang="en-US" sz="18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97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PSVAC01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Constitutional</a:t>
                      </a:r>
                      <a:r>
                        <a:rPr lang="en-US" sz="1800" baseline="0" dirty="0">
                          <a:latin typeface="Times New Roman"/>
                          <a:ea typeface="Times New Roman"/>
                          <a:cs typeface="Times New Roman"/>
                        </a:rPr>
                        <a:t> Value 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(VAC 01)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AB</a:t>
                      </a:r>
                      <a:endParaRPr lang="en-US" sz="18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109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109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350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109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210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126">
                <a:tc gridSpan="1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Obtained credit point-0                    Total credit -0            SGPA-0         Result-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F</a:t>
                      </a:r>
                      <a:endParaRPr lang="en-US" sz="15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00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III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IV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V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VI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Times New Roman"/>
                          <a:ea typeface="Times New Roman"/>
                          <a:cs typeface="Times New Roman"/>
                        </a:rPr>
                        <a:t>SEM. VII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VIII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Credit- 0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SGPA- 0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794087"/>
            <a:ext cx="13716000" cy="203132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COURSE ASSESMENT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Statement of Marks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First Semester Examination 2024-2025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 B.A. Semester -1</a:t>
            </a:r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Name of Student -   KRITIKA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Father’s Name - </a:t>
            </a:r>
            <a:r>
              <a:rPr lang="en-AU" altLang="en-US" sz="1800" dirty="0" err="1">
                <a:latin typeface="Times New Roman" pitchFamily="18" charset="0"/>
                <a:cs typeface="Times New Roman" pitchFamily="18" charset="0"/>
              </a:rPr>
              <a:t>Shri</a:t>
            </a: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 Jai Kumar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Roll No. 87665</a:t>
            </a:r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2D3D10-6FB2-175C-3FE1-B2C7536C9828}"/>
              </a:ext>
            </a:extLst>
          </p:cNvPr>
          <p:cNvGrpSpPr/>
          <p:nvPr/>
        </p:nvGrpSpPr>
        <p:grpSpPr>
          <a:xfrm>
            <a:off x="11567160" y="1417320"/>
            <a:ext cx="3977640" cy="868680"/>
            <a:chOff x="11567160" y="1417320"/>
            <a:chExt cx="3977640" cy="86868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FAB19A-CEDE-3A46-2716-6B6373A231EA}"/>
                </a:ext>
              </a:extLst>
            </p:cNvPr>
            <p:cNvSpPr txBox="1"/>
            <p:nvPr/>
          </p:nvSpPr>
          <p:spPr>
            <a:xfrm>
              <a:off x="11887200" y="1463040"/>
              <a:ext cx="36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Example</a:t>
              </a:r>
              <a:endParaRPr lang="en-IN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311902F-1F7F-DD25-9176-F1E1E9F51C93}"/>
                </a:ext>
              </a:extLst>
            </p:cNvPr>
            <p:cNvSpPr/>
            <p:nvPr/>
          </p:nvSpPr>
          <p:spPr>
            <a:xfrm>
              <a:off x="11567160" y="1417320"/>
              <a:ext cx="2903220" cy="8686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535481"/>
              </p:ext>
            </p:extLst>
          </p:nvPr>
        </p:nvGraphicFramePr>
        <p:xfrm>
          <a:off x="2286002" y="2802239"/>
          <a:ext cx="13715998" cy="7052811"/>
        </p:xfrm>
        <a:graphic>
          <a:graphicData uri="http://schemas.openxmlformats.org/drawingml/2006/table">
            <a:tbl>
              <a:tblPr/>
              <a:tblGrid>
                <a:gridCol w="1464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0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6323">
                  <a:extLst>
                    <a:ext uri="{9D8B030D-6E8A-4147-A177-3AD203B41FA5}">
                      <a16:colId xmlns:a16="http://schemas.microsoft.com/office/drawing/2014/main" val="879522295"/>
                    </a:ext>
                  </a:extLst>
                </a:gridCol>
                <a:gridCol w="37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8115">
                  <a:extLst>
                    <a:ext uri="{9D8B030D-6E8A-4147-A177-3AD203B41FA5}">
                      <a16:colId xmlns:a16="http://schemas.microsoft.com/office/drawing/2014/main" val="1135760107"/>
                    </a:ext>
                  </a:extLst>
                </a:gridCol>
                <a:gridCol w="1207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3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64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42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21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53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15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503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813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30398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666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Course Code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Course Title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CIA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CIA</a:t>
                      </a:r>
                      <a:endParaRPr lang="en-IN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End Sem. Exam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Credit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Grade Point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Letter Grade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Credit Grade Point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Max. Marks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Max. Marks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Marks Obtained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Marks Obtained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Max. Marks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Marks Obtained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47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DSC A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Introduction to political theory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66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87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3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DSC B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Sociological Thinkers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54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3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DSC C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Ancient Indian History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53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GE 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Elementary Botany (GE 01)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56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78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1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AEC 03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Times New Roman"/>
                          <a:cs typeface="Times New Roman"/>
                        </a:rPr>
                        <a:t>Hindi Language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25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VAC01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Constitutional Value (CTVAC 01)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ABS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3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  <a:cs typeface="Times New Roman"/>
                        </a:rPr>
                        <a:t>350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261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369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210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sz="2100"/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latin typeface="Calibri"/>
                          <a:ea typeface="Times New Roman"/>
                          <a:cs typeface="Times New Roman"/>
                        </a:rPr>
                        <a:t>--</a:t>
                      </a: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7104" marR="37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328">
                <a:tc gridSpan="16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Obtained credit point-120                    Total credit -18            SGPA- --/20</a:t>
                      </a:r>
                      <a:r>
                        <a:rPr lang="en-US" sz="18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= --</a:t>
                      </a:r>
                      <a:r>
                        <a:rPr lang="en-US" sz="1800" b="1" dirty="0">
                          <a:latin typeface="Times New Roman"/>
                          <a:ea typeface="Times New Roman"/>
                          <a:cs typeface="Times New Roman"/>
                        </a:rPr>
                        <a:t>          Result----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13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III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IV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V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VI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VII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SEM. VIII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7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Credit- 18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73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SGPA- 0</a:t>
                      </a:r>
                      <a:endParaRPr lang="en-US" sz="15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6" marR="556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770024"/>
            <a:ext cx="13716000" cy="203132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COURSE ASSESMENT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Statement of Marks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First Semester Examination 2024-2025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 B.A. Semester -1 </a:t>
            </a:r>
          </a:p>
          <a:p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Student Name - </a:t>
            </a:r>
            <a:r>
              <a:rPr lang="en-AU" altLang="en-US" sz="1800" dirty="0" err="1">
                <a:latin typeface="Times New Roman" pitchFamily="18" charset="0"/>
                <a:cs typeface="Times New Roman" pitchFamily="18" charset="0"/>
              </a:rPr>
              <a:t>Hari</a:t>
            </a: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 Kumar</a:t>
            </a:r>
          </a:p>
          <a:p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Father’s Name – </a:t>
            </a:r>
            <a:r>
              <a:rPr lang="en-AU" altLang="en-US" sz="1800" dirty="0" err="1">
                <a:latin typeface="Times New Roman" pitchFamily="18" charset="0"/>
                <a:cs typeface="Times New Roman" pitchFamily="18" charset="0"/>
              </a:rPr>
              <a:t>Ved</a:t>
            </a: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 Ram</a:t>
            </a:r>
            <a:br>
              <a:rPr lang="en-AU" alt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AU" altLang="en-US" sz="1800" dirty="0">
                <a:latin typeface="Times New Roman" pitchFamily="18" charset="0"/>
                <a:cs typeface="Times New Roman" pitchFamily="18" charset="0"/>
              </a:rPr>
              <a:t>Roll No. 87646</a:t>
            </a:r>
            <a:endParaRPr lang="en-US" sz="1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D38731-F4C3-6ADD-1DC8-B5B2091C86FE}"/>
              </a:ext>
            </a:extLst>
          </p:cNvPr>
          <p:cNvGrpSpPr/>
          <p:nvPr/>
        </p:nvGrpSpPr>
        <p:grpSpPr>
          <a:xfrm>
            <a:off x="11567160" y="1417320"/>
            <a:ext cx="3977640" cy="868680"/>
            <a:chOff x="11567160" y="1417320"/>
            <a:chExt cx="3977640" cy="8686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1ED25B-9407-A735-D5CD-34FEBEC298C2}"/>
                </a:ext>
              </a:extLst>
            </p:cNvPr>
            <p:cNvSpPr txBox="1"/>
            <p:nvPr/>
          </p:nvSpPr>
          <p:spPr>
            <a:xfrm>
              <a:off x="11887200" y="1463040"/>
              <a:ext cx="36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Example</a:t>
              </a:r>
              <a:endParaRPr lang="en-IN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5A30AC1-C7E5-F7A8-7283-42D8DEFBB151}"/>
                </a:ext>
              </a:extLst>
            </p:cNvPr>
            <p:cNvSpPr/>
            <p:nvPr/>
          </p:nvSpPr>
          <p:spPr>
            <a:xfrm>
              <a:off x="11567160" y="1417320"/>
              <a:ext cx="2903220" cy="8686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"/>
          <p:cNvSpPr/>
          <p:nvPr/>
        </p:nvSpPr>
        <p:spPr>
          <a:xfrm>
            <a:off x="16297033" y="7915545"/>
            <a:ext cx="1111879" cy="1992171"/>
          </a:xfrm>
          <a:custGeom>
            <a:avLst/>
            <a:gdLst/>
            <a:ahLst/>
            <a:cxnLst/>
            <a:rect l="l" t="t" r="r" b="b"/>
            <a:pathLst>
              <a:path w="1111879" h="1992171" extrusionOk="0">
                <a:moveTo>
                  <a:pt x="0" y="0"/>
                </a:moveTo>
                <a:lnTo>
                  <a:pt x="1111880" y="0"/>
                </a:lnTo>
                <a:lnTo>
                  <a:pt x="1111880" y="1992171"/>
                </a:lnTo>
                <a:lnTo>
                  <a:pt x="0" y="1992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043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308" name="Google Shape;308;p19"/>
          <p:cNvSpPr/>
          <p:nvPr/>
        </p:nvSpPr>
        <p:spPr>
          <a:xfrm>
            <a:off x="1122696" y="8061911"/>
            <a:ext cx="811227" cy="1742871"/>
          </a:xfrm>
          <a:custGeom>
            <a:avLst/>
            <a:gdLst/>
            <a:ahLst/>
            <a:cxnLst/>
            <a:rect l="l" t="t" r="r" b="b"/>
            <a:pathLst>
              <a:path w="811227" h="1742871" extrusionOk="0">
                <a:moveTo>
                  <a:pt x="0" y="0"/>
                </a:moveTo>
                <a:lnTo>
                  <a:pt x="811227" y="0"/>
                </a:lnTo>
                <a:lnTo>
                  <a:pt x="811227" y="1742871"/>
                </a:lnTo>
                <a:lnTo>
                  <a:pt x="0" y="1742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317" name="Google Shape;317;p19"/>
          <p:cNvSpPr/>
          <p:nvPr/>
        </p:nvSpPr>
        <p:spPr>
          <a:xfrm>
            <a:off x="15821518" y="8442019"/>
            <a:ext cx="1418367" cy="1500917"/>
          </a:xfrm>
          <a:custGeom>
            <a:avLst/>
            <a:gdLst/>
            <a:ahLst/>
            <a:cxnLst/>
            <a:rect l="l" t="t" r="r" b="b"/>
            <a:pathLst>
              <a:path w="1418367" h="1500917" extrusionOk="0">
                <a:moveTo>
                  <a:pt x="0" y="0"/>
                </a:moveTo>
                <a:lnTo>
                  <a:pt x="1418367" y="0"/>
                </a:lnTo>
                <a:lnTo>
                  <a:pt x="1418367" y="1500917"/>
                </a:lnTo>
                <a:lnTo>
                  <a:pt x="0" y="15009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318" name="Google Shape;318;p19"/>
          <p:cNvSpPr/>
          <p:nvPr/>
        </p:nvSpPr>
        <p:spPr>
          <a:xfrm>
            <a:off x="3628163" y="1056763"/>
            <a:ext cx="2483871" cy="1699491"/>
          </a:xfrm>
          <a:custGeom>
            <a:avLst/>
            <a:gdLst/>
            <a:ahLst/>
            <a:cxnLst/>
            <a:rect l="l" t="t" r="r" b="b"/>
            <a:pathLst>
              <a:path w="2483871" h="1699491" extrusionOk="0">
                <a:moveTo>
                  <a:pt x="0" y="0"/>
                </a:moveTo>
                <a:lnTo>
                  <a:pt x="2483872" y="0"/>
                </a:lnTo>
                <a:lnTo>
                  <a:pt x="2483872" y="1699491"/>
                </a:lnTo>
                <a:lnTo>
                  <a:pt x="0" y="1699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319" name="Google Shape;319;p19"/>
          <p:cNvSpPr txBox="1"/>
          <p:nvPr/>
        </p:nvSpPr>
        <p:spPr>
          <a:xfrm>
            <a:off x="5213969" y="1164516"/>
            <a:ext cx="9416431" cy="1146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Terminology in NEP 2020</a:t>
            </a:r>
            <a:endParaRPr sz="1000" b="1" u="sng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3840909" y="2430373"/>
          <a:ext cx="11198564" cy="7161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7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1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4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Terminology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Details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FYUP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F</a:t>
                      </a:r>
                      <a:r>
                        <a:rPr lang="en-US" sz="2400" dirty="0"/>
                        <a:t>our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sz="2400" dirty="0"/>
                        <a:t>ear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2400" dirty="0"/>
                        <a:t>ndergraduate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sz="2400" dirty="0"/>
                        <a:t>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/>
                        <a:t>Semester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Duration ( Six months – 90 days/15 week learning period)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CCFUP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2400" dirty="0"/>
                        <a:t>ourse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2400" dirty="0"/>
                        <a:t>urriculum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F</a:t>
                      </a:r>
                      <a:r>
                        <a:rPr lang="en-US" sz="2400" dirty="0"/>
                        <a:t>ramework of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U</a:t>
                      </a:r>
                      <a:r>
                        <a:rPr lang="en-US" sz="2400" dirty="0"/>
                        <a:t>G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sz="2400" dirty="0"/>
                        <a:t>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/>
                        <a:t>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For which Award the Students are enrolled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/>
                        <a:t>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 Paper</a:t>
                      </a:r>
                      <a:r>
                        <a:rPr lang="en-US" sz="2400" baseline="0" dirty="0"/>
                        <a:t> (Exam) are required for that Award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/>
                        <a:t>Course Curriculum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Details of the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/>
                        <a:t>Credit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Measurement of Learning duration; 1C</a:t>
                      </a:r>
                      <a:r>
                        <a:rPr lang="en-US" sz="2400" baseline="0" dirty="0"/>
                        <a:t> = 15 Period/Hours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2400" dirty="0"/>
                        <a:t>ontinuous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sz="2400" baseline="0" dirty="0"/>
                        <a:t>nternal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2400" baseline="0" dirty="0"/>
                        <a:t>ssessment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ESE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400" dirty="0"/>
                        <a:t>nd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2400" dirty="0"/>
                        <a:t>emester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400" dirty="0"/>
                        <a:t>xamination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/>
                        <a:t>Letter Grade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Letter</a:t>
                      </a:r>
                      <a:r>
                        <a:rPr lang="en-US" sz="2400" baseline="0" dirty="0"/>
                        <a:t> denoting range of obtained marks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/>
                        <a:t>Grade Point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Number denoting the</a:t>
                      </a:r>
                      <a:r>
                        <a:rPr lang="en-US" sz="2400" baseline="0" dirty="0"/>
                        <a:t> grade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/>
                        <a:t>Credit Point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Grade point x Credit</a:t>
                      </a:r>
                      <a:r>
                        <a:rPr lang="en-US" sz="2400" baseline="0" dirty="0"/>
                        <a:t> earned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SGPA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2400" dirty="0"/>
                        <a:t>emester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G</a:t>
                      </a:r>
                      <a:r>
                        <a:rPr lang="en-US" sz="2400" dirty="0"/>
                        <a:t>rade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sz="2400" dirty="0"/>
                        <a:t>oint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2400" dirty="0"/>
                        <a:t>verage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7740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CGPA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2400" dirty="0"/>
                        <a:t>umulative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G</a:t>
                      </a:r>
                      <a:r>
                        <a:rPr lang="en-US" sz="2400" baseline="0" dirty="0"/>
                        <a:t>rade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sz="2400" baseline="0" dirty="0"/>
                        <a:t>oint 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2400" baseline="0" dirty="0"/>
                        <a:t>verage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6"/>
          <p:cNvSpPr txBox="1"/>
          <p:nvPr/>
        </p:nvSpPr>
        <p:spPr>
          <a:xfrm>
            <a:off x="-305931" y="7816828"/>
            <a:ext cx="9867990" cy="105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Assistant Professor (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Commerce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)</a:t>
            </a:r>
          </a:p>
          <a:p>
            <a:pPr marL="0" marR="0" lvl="1" indent="0" algn="ctr" rtl="0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Pangolin"/>
                <a:sym typeface="Pangolin"/>
              </a:rPr>
              <a:t>Lt. D.B.T. Govt. College </a:t>
            </a:r>
            <a:r>
              <a:rPr lang="en-US" sz="2800" dirty="0" err="1">
                <a:latin typeface="Pangolin"/>
                <a:sym typeface="Pangolin"/>
              </a:rPr>
              <a:t>Gurur</a:t>
            </a:r>
            <a:endParaRPr sz="1600" dirty="0"/>
          </a:p>
        </p:txBody>
      </p:sp>
      <p:sp>
        <p:nvSpPr>
          <p:cNvPr id="861" name="Google Shape;861;p36"/>
          <p:cNvSpPr txBox="1"/>
          <p:nvPr/>
        </p:nvSpPr>
        <p:spPr>
          <a:xfrm>
            <a:off x="1081003" y="6552779"/>
            <a:ext cx="7005632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5E6031"/>
                </a:solidFill>
                <a:latin typeface="Sedgwick Ave"/>
                <a:sym typeface="Sedgwick Ave"/>
              </a:rPr>
              <a:t>G.S. </a:t>
            </a:r>
            <a:r>
              <a:rPr lang="en-US" sz="5000" b="1">
                <a:solidFill>
                  <a:srgbClr val="5E6031"/>
                </a:solidFill>
                <a:latin typeface="Sedgwick Ave"/>
                <a:sym typeface="Sedgwick Ave"/>
              </a:rPr>
              <a:t>Dewangan</a:t>
            </a:r>
            <a:endParaRPr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A8B22-6874-0D3A-B3F1-8F9F5FBD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710" y="1587135"/>
            <a:ext cx="5850824" cy="49656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0337" y="2096429"/>
            <a:ext cx="9453331" cy="758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"/>
          <p:cNvSpPr/>
          <p:nvPr/>
        </p:nvSpPr>
        <p:spPr>
          <a:xfrm rot="-1469098">
            <a:off x="15225469" y="413825"/>
            <a:ext cx="2601842" cy="2787666"/>
          </a:xfrm>
          <a:custGeom>
            <a:avLst/>
            <a:gdLst/>
            <a:ahLst/>
            <a:cxnLst/>
            <a:rect l="l" t="t" r="r" b="b"/>
            <a:pathLst>
              <a:path w="2601842" h="2787666" extrusionOk="0">
                <a:moveTo>
                  <a:pt x="0" y="0"/>
                </a:moveTo>
                <a:lnTo>
                  <a:pt x="2601842" y="0"/>
                </a:lnTo>
                <a:lnTo>
                  <a:pt x="2601842" y="2787666"/>
                </a:lnTo>
                <a:lnTo>
                  <a:pt x="0" y="2787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8293" r="-28291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334" name="Google Shape;334;p20"/>
          <p:cNvSpPr txBox="1"/>
          <p:nvPr/>
        </p:nvSpPr>
        <p:spPr>
          <a:xfrm>
            <a:off x="577517" y="1184743"/>
            <a:ext cx="15953873" cy="934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CCFUP (Course Curriculum Framework of UG Program</a:t>
            </a:r>
            <a:endParaRPr sz="1050" b="1" u="sng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60359" y="2330785"/>
          <a:ext cx="14822905" cy="6910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5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2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4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0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404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180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Semester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Credit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Total</a:t>
                      </a:r>
                      <a:r>
                        <a:rPr lang="en-US" sz="2800" b="1" baseline="0" dirty="0"/>
                        <a:t> Credit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Required</a:t>
                      </a:r>
                      <a:r>
                        <a:rPr lang="en-US" sz="2800" b="1" baseline="0" dirty="0"/>
                        <a:t> Credits for Award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85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</a:t>
                      </a:r>
                      <a:r>
                        <a:rPr lang="en-US" sz="2800" b="1" baseline="30000" dirty="0"/>
                        <a:t>st</a:t>
                      </a:r>
                      <a:r>
                        <a:rPr lang="en-US" sz="2800" b="1" dirty="0"/>
                        <a:t> 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Semester –</a:t>
                      </a:r>
                      <a:r>
                        <a:rPr lang="en-US" sz="2800" b="1" baseline="0" dirty="0"/>
                        <a:t> I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 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40 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44 Credits</a:t>
                      </a:r>
                    </a:p>
                    <a:p>
                      <a:pPr algn="ctr"/>
                      <a:r>
                        <a:rPr lang="en-US" sz="2800" b="1" dirty="0"/>
                        <a:t>(for Certificate)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858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Semester – 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 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85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</a:t>
                      </a:r>
                      <a:r>
                        <a:rPr lang="en-US" sz="2800" b="1" baseline="30000" dirty="0"/>
                        <a:t>nd</a:t>
                      </a:r>
                      <a:r>
                        <a:rPr lang="en-US" sz="2800" b="1" dirty="0"/>
                        <a:t> 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Semester –</a:t>
                      </a:r>
                      <a:r>
                        <a:rPr lang="en-US" sz="2800" b="1" baseline="0" dirty="0"/>
                        <a:t> III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20 Credits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/>
                        <a:t>40 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84 Credits (for Diploma)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858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Semester – 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 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85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  <a:r>
                        <a:rPr lang="en-US" sz="2800" b="1" baseline="30000" dirty="0"/>
                        <a:t>rd</a:t>
                      </a:r>
                      <a:r>
                        <a:rPr lang="en-US" sz="2800" b="1" dirty="0"/>
                        <a:t> 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Semester –</a:t>
                      </a:r>
                      <a:r>
                        <a:rPr lang="en-US" sz="2800" b="1" baseline="0" dirty="0"/>
                        <a:t> V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 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/>
                        <a:t>40 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120 Credits (for Degree)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9858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Semester – VI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 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985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</a:t>
                      </a:r>
                      <a:r>
                        <a:rPr lang="en-US" sz="2800" b="1" baseline="30000" dirty="0"/>
                        <a:t>th</a:t>
                      </a:r>
                      <a:r>
                        <a:rPr lang="en-US" sz="2800" b="1" dirty="0"/>
                        <a:t> 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Semester –</a:t>
                      </a:r>
                      <a:r>
                        <a:rPr lang="en-US" sz="2800" b="1" baseline="0" dirty="0"/>
                        <a:t> VII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 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/>
                        <a:t>40 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160 Credits (for Honors)</a:t>
                      </a:r>
                    </a:p>
                    <a:p>
                      <a:pPr algn="ctr"/>
                      <a:r>
                        <a:rPr lang="en-US" sz="2800" b="1" dirty="0"/>
                        <a:t>164 Credits (for Hon. With Res.)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36235">
                <a:tc v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Semester - VIII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 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29" name="Google Shape;329;p20"/>
          <p:cNvSpPr/>
          <p:nvPr/>
        </p:nvSpPr>
        <p:spPr>
          <a:xfrm>
            <a:off x="-915718" y="7768259"/>
            <a:ext cx="3135915" cy="3115009"/>
          </a:xfrm>
          <a:custGeom>
            <a:avLst/>
            <a:gdLst/>
            <a:ahLst/>
            <a:cxnLst/>
            <a:rect l="l" t="t" r="r" b="b"/>
            <a:pathLst>
              <a:path w="3135915" h="3115009" extrusionOk="0">
                <a:moveTo>
                  <a:pt x="0" y="0"/>
                </a:moveTo>
                <a:lnTo>
                  <a:pt x="3135916" y="0"/>
                </a:lnTo>
                <a:lnTo>
                  <a:pt x="3135916" y="3115009"/>
                </a:lnTo>
                <a:lnTo>
                  <a:pt x="0" y="3115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/>
        </p:nvSpPr>
        <p:spPr>
          <a:xfrm>
            <a:off x="1930823" y="1243278"/>
            <a:ext cx="14330101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Course Code</a:t>
            </a:r>
            <a:endParaRPr sz="1050" b="1" u="sng"/>
          </a:p>
        </p:txBody>
      </p:sp>
      <p:sp>
        <p:nvSpPr>
          <p:cNvPr id="16" name="Google Shape;814;p35"/>
          <p:cNvSpPr/>
          <p:nvPr/>
        </p:nvSpPr>
        <p:spPr>
          <a:xfrm rot="5400000">
            <a:off x="909654" y="8703898"/>
            <a:ext cx="1094554" cy="1229440"/>
          </a:xfrm>
          <a:custGeom>
            <a:avLst/>
            <a:gdLst/>
            <a:ahLst/>
            <a:cxnLst/>
            <a:rect l="l" t="t" r="r" b="b"/>
            <a:pathLst>
              <a:path w="1022879" h="1043283" extrusionOk="0">
                <a:moveTo>
                  <a:pt x="0" y="0"/>
                </a:moveTo>
                <a:lnTo>
                  <a:pt x="1022879" y="0"/>
                </a:lnTo>
                <a:lnTo>
                  <a:pt x="1022879" y="1043283"/>
                </a:lnTo>
                <a:lnTo>
                  <a:pt x="0" y="1043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7" name="Google Shape;845;p35"/>
          <p:cNvSpPr/>
          <p:nvPr/>
        </p:nvSpPr>
        <p:spPr>
          <a:xfrm flipH="1">
            <a:off x="12716178" y="1376389"/>
            <a:ext cx="1327566" cy="868295"/>
          </a:xfrm>
          <a:custGeom>
            <a:avLst/>
            <a:gdLst/>
            <a:ahLst/>
            <a:cxnLst/>
            <a:rect l="l" t="t" r="r" b="b"/>
            <a:pathLst>
              <a:path w="1327566" h="868295" extrusionOk="0">
                <a:moveTo>
                  <a:pt x="1327566" y="0"/>
                </a:moveTo>
                <a:lnTo>
                  <a:pt x="0" y="0"/>
                </a:lnTo>
                <a:lnTo>
                  <a:pt x="0" y="868295"/>
                </a:lnTo>
                <a:lnTo>
                  <a:pt x="1327566" y="868295"/>
                </a:lnTo>
                <a:lnTo>
                  <a:pt x="132756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8" name="Google Shape;849;p35"/>
          <p:cNvSpPr/>
          <p:nvPr/>
        </p:nvSpPr>
        <p:spPr>
          <a:xfrm>
            <a:off x="15785433" y="8638675"/>
            <a:ext cx="1350040" cy="1204874"/>
          </a:xfrm>
          <a:custGeom>
            <a:avLst/>
            <a:gdLst/>
            <a:ahLst/>
            <a:cxnLst/>
            <a:rect l="l" t="t" r="r" b="b"/>
            <a:pathLst>
              <a:path w="1139981" h="1113453" extrusionOk="0">
                <a:moveTo>
                  <a:pt x="0" y="0"/>
                </a:moveTo>
                <a:lnTo>
                  <a:pt x="1139982" y="0"/>
                </a:lnTo>
                <a:lnTo>
                  <a:pt x="1139982" y="1113452"/>
                </a:lnTo>
                <a:lnTo>
                  <a:pt x="0" y="1113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9" name="Google Shape;772;p34"/>
          <p:cNvSpPr/>
          <p:nvPr/>
        </p:nvSpPr>
        <p:spPr>
          <a:xfrm rot="5400000">
            <a:off x="1859264" y="8861869"/>
            <a:ext cx="833842" cy="1024435"/>
          </a:xfrm>
          <a:custGeom>
            <a:avLst/>
            <a:gdLst/>
            <a:ahLst/>
            <a:cxnLst/>
            <a:rect l="l" t="t" r="r" b="b"/>
            <a:pathLst>
              <a:path w="833842" h="1024435" extrusionOk="0">
                <a:moveTo>
                  <a:pt x="0" y="0"/>
                </a:moveTo>
                <a:lnTo>
                  <a:pt x="833842" y="0"/>
                </a:lnTo>
                <a:lnTo>
                  <a:pt x="833842" y="1024435"/>
                </a:lnTo>
                <a:lnTo>
                  <a:pt x="0" y="10244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687051" y="3052679"/>
          <a:ext cx="13579645" cy="577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3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S.No</a:t>
                      </a:r>
                      <a:r>
                        <a:rPr lang="en-US" sz="2800" dirty="0"/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Course Name (as per UGC)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Course Code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2800" b="1" dirty="0"/>
                        <a:t>iscipline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2800" b="1" dirty="0"/>
                        <a:t>pecific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2800" b="1" dirty="0"/>
                        <a:t>ourse (Major / Core)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DSC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2800" b="1" dirty="0"/>
                        <a:t>iscipline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2800" b="1" dirty="0"/>
                        <a:t>pecific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800" b="1" baseline="0" dirty="0"/>
                        <a:t>lective (Minor / Interdisciplinary)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DSE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G</a:t>
                      </a:r>
                      <a:r>
                        <a:rPr lang="en-US" sz="2800" b="1" dirty="0"/>
                        <a:t>eneric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800" b="1" dirty="0"/>
                        <a:t>lective / Multidisciplinary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2800" b="1" dirty="0"/>
                        <a:t>bility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800" b="1" dirty="0"/>
                        <a:t>nhancement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2800" b="1" baseline="0" dirty="0"/>
                        <a:t>ourse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AEC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sz="2800" b="1" dirty="0"/>
                        <a:t>kill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800" b="1" dirty="0"/>
                        <a:t>nhancement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2800" b="1" dirty="0"/>
                        <a:t>ourse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SEC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V</a:t>
                      </a:r>
                      <a:r>
                        <a:rPr lang="en-US" sz="2800" b="1" dirty="0"/>
                        <a:t>alue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2800" b="1" dirty="0"/>
                        <a:t>ddition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2800" b="1" dirty="0"/>
                        <a:t>ourse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VAC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125457" y="2334125"/>
            <a:ext cx="815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</a:t>
            </a:r>
            <a:r>
              <a:rPr lang="en-US" sz="2800" b="1" dirty="0">
                <a:solidFill>
                  <a:srgbClr val="7030A0"/>
                </a:solidFill>
              </a:rPr>
              <a:t>hoice </a:t>
            </a:r>
            <a:r>
              <a:rPr lang="en-US" sz="2800" b="1" dirty="0">
                <a:solidFill>
                  <a:srgbClr val="002060"/>
                </a:solidFill>
              </a:rPr>
              <a:t>B</a:t>
            </a:r>
            <a:r>
              <a:rPr lang="en-US" sz="2800" b="1" dirty="0">
                <a:solidFill>
                  <a:srgbClr val="7030A0"/>
                </a:solidFill>
              </a:rPr>
              <a:t>ased </a:t>
            </a:r>
            <a:r>
              <a:rPr lang="en-US" sz="2800" b="1" dirty="0">
                <a:solidFill>
                  <a:srgbClr val="002060"/>
                </a:solidFill>
              </a:rPr>
              <a:t>C</a:t>
            </a:r>
            <a:r>
              <a:rPr lang="en-US" sz="2800" b="1" dirty="0">
                <a:solidFill>
                  <a:srgbClr val="7030A0"/>
                </a:solidFill>
              </a:rPr>
              <a:t>redit </a:t>
            </a:r>
            <a:r>
              <a:rPr lang="en-US" sz="2800" b="1" dirty="0">
                <a:solidFill>
                  <a:srgbClr val="002060"/>
                </a:solidFill>
              </a:rPr>
              <a:t>S</a:t>
            </a:r>
            <a:r>
              <a:rPr lang="en-US" sz="2800" b="1" dirty="0">
                <a:solidFill>
                  <a:srgbClr val="7030A0"/>
                </a:solidFill>
              </a:rPr>
              <a:t>ystem (</a:t>
            </a:r>
            <a:r>
              <a:rPr lang="en-US" sz="2800" b="1" dirty="0">
                <a:solidFill>
                  <a:srgbClr val="002060"/>
                </a:solidFill>
              </a:rPr>
              <a:t>CBCS</a:t>
            </a:r>
            <a:r>
              <a:rPr lang="en-US" sz="2800" b="1" dirty="0">
                <a:solidFill>
                  <a:srgbClr val="7030A0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2"/>
          <p:cNvSpPr/>
          <p:nvPr/>
        </p:nvSpPr>
        <p:spPr>
          <a:xfrm>
            <a:off x="758528" y="1925053"/>
            <a:ext cx="5329452" cy="4138863"/>
          </a:xfrm>
          <a:custGeom>
            <a:avLst/>
            <a:gdLst/>
            <a:ahLst/>
            <a:cxnLst/>
            <a:rect l="l" t="t" r="r" b="b"/>
            <a:pathLst>
              <a:path w="4621893" h="4650961" extrusionOk="0">
                <a:moveTo>
                  <a:pt x="0" y="0"/>
                </a:moveTo>
                <a:lnTo>
                  <a:pt x="4621893" y="0"/>
                </a:lnTo>
                <a:lnTo>
                  <a:pt x="4621893" y="4650961"/>
                </a:lnTo>
                <a:lnTo>
                  <a:pt x="0" y="4650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365" name="Google Shape;365;p22"/>
          <p:cNvSpPr/>
          <p:nvPr/>
        </p:nvSpPr>
        <p:spPr>
          <a:xfrm>
            <a:off x="7711435" y="2237875"/>
            <a:ext cx="4753282" cy="3729788"/>
          </a:xfrm>
          <a:custGeom>
            <a:avLst/>
            <a:gdLst/>
            <a:ahLst/>
            <a:cxnLst/>
            <a:rect l="l" t="t" r="r" b="b"/>
            <a:pathLst>
              <a:path w="4044779" h="4039723" extrusionOk="0">
                <a:moveTo>
                  <a:pt x="0" y="0"/>
                </a:moveTo>
                <a:lnTo>
                  <a:pt x="4044778" y="0"/>
                </a:lnTo>
                <a:lnTo>
                  <a:pt x="4044778" y="4039722"/>
                </a:lnTo>
                <a:lnTo>
                  <a:pt x="0" y="4039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367" name="Google Shape;367;p22"/>
          <p:cNvSpPr/>
          <p:nvPr/>
        </p:nvSpPr>
        <p:spPr>
          <a:xfrm rot="7221531">
            <a:off x="14912674" y="663686"/>
            <a:ext cx="2530853" cy="1731636"/>
          </a:xfrm>
          <a:custGeom>
            <a:avLst/>
            <a:gdLst/>
            <a:ahLst/>
            <a:cxnLst/>
            <a:rect l="l" t="t" r="r" b="b"/>
            <a:pathLst>
              <a:path w="2530853" h="1731636" extrusionOk="0">
                <a:moveTo>
                  <a:pt x="0" y="0"/>
                </a:moveTo>
                <a:lnTo>
                  <a:pt x="2530852" y="0"/>
                </a:lnTo>
                <a:lnTo>
                  <a:pt x="2530852" y="1731636"/>
                </a:lnTo>
                <a:lnTo>
                  <a:pt x="0" y="173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368" name="Google Shape;368;p22"/>
          <p:cNvSpPr txBox="1"/>
          <p:nvPr/>
        </p:nvSpPr>
        <p:spPr>
          <a:xfrm>
            <a:off x="2051139" y="1024070"/>
            <a:ext cx="14330101" cy="1146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Course Curriculum Framework (CCF)</a:t>
            </a:r>
            <a:endParaRPr sz="1100" b="1" u="sng"/>
          </a:p>
        </p:txBody>
      </p:sp>
      <p:sp>
        <p:nvSpPr>
          <p:cNvPr id="373" name="Google Shape;373;p22"/>
          <p:cNvSpPr/>
          <p:nvPr/>
        </p:nvSpPr>
        <p:spPr>
          <a:xfrm>
            <a:off x="1112189" y="7938459"/>
            <a:ext cx="2658893" cy="1934891"/>
          </a:xfrm>
          <a:custGeom>
            <a:avLst/>
            <a:gdLst/>
            <a:ahLst/>
            <a:cxnLst/>
            <a:rect l="l" t="t" r="r" b="b"/>
            <a:pathLst>
              <a:path w="2658893" h="1934891" extrusionOk="0">
                <a:moveTo>
                  <a:pt x="0" y="0"/>
                </a:moveTo>
                <a:lnTo>
                  <a:pt x="2658893" y="0"/>
                </a:lnTo>
                <a:lnTo>
                  <a:pt x="2658893" y="1934891"/>
                </a:lnTo>
                <a:lnTo>
                  <a:pt x="0" y="1934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7032" b="-10038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4" name="Google Shape;680;p33"/>
          <p:cNvSpPr/>
          <p:nvPr/>
        </p:nvSpPr>
        <p:spPr>
          <a:xfrm>
            <a:off x="16181513" y="8470924"/>
            <a:ext cx="1107178" cy="1369405"/>
          </a:xfrm>
          <a:custGeom>
            <a:avLst/>
            <a:gdLst/>
            <a:ahLst/>
            <a:cxnLst/>
            <a:rect l="l" t="t" r="r" b="b"/>
            <a:pathLst>
              <a:path w="1107178" h="1369405" extrusionOk="0">
                <a:moveTo>
                  <a:pt x="0" y="0"/>
                </a:moveTo>
                <a:lnTo>
                  <a:pt x="1107178" y="0"/>
                </a:lnTo>
                <a:lnTo>
                  <a:pt x="1107178" y="1369405"/>
                </a:lnTo>
                <a:lnTo>
                  <a:pt x="0" y="1369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5" name="Oval 14"/>
          <p:cNvSpPr/>
          <p:nvPr/>
        </p:nvSpPr>
        <p:spPr>
          <a:xfrm>
            <a:off x="1621856" y="2478507"/>
            <a:ext cx="4008923" cy="31763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A.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Introduction</a:t>
            </a:r>
          </a:p>
          <a:p>
            <a:pPr algn="ctr"/>
            <a:r>
              <a:rPr lang="en-US" sz="2400" b="1" dirty="0">
                <a:solidFill>
                  <a:srgbClr val="AD3195"/>
                </a:solidFill>
              </a:rPr>
              <a:t>(Course type, Code, Credit &amp; LOC</a:t>
            </a:r>
            <a:r>
              <a:rPr lang="en-US" sz="2800" b="1" dirty="0">
                <a:solidFill>
                  <a:srgbClr val="AD3195"/>
                </a:solidFill>
              </a:rPr>
              <a:t>)</a:t>
            </a:r>
          </a:p>
        </p:txBody>
      </p:sp>
      <p:sp>
        <p:nvSpPr>
          <p:cNvPr id="16" name="Oval 15"/>
          <p:cNvSpPr/>
          <p:nvPr/>
        </p:nvSpPr>
        <p:spPr>
          <a:xfrm>
            <a:off x="8157411" y="2526631"/>
            <a:ext cx="4005072" cy="31729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B.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Course Contents</a:t>
            </a:r>
          </a:p>
          <a:p>
            <a:pPr algn="ctr"/>
            <a:r>
              <a:rPr lang="en-US" sz="2400" b="1" dirty="0">
                <a:solidFill>
                  <a:srgbClr val="AD3195"/>
                </a:solidFill>
              </a:rPr>
              <a:t>(Unit wise with credit distribution)</a:t>
            </a:r>
          </a:p>
        </p:txBody>
      </p:sp>
      <p:sp>
        <p:nvSpPr>
          <p:cNvPr id="19" name="Google Shape;365;p22"/>
          <p:cNvSpPr/>
          <p:nvPr/>
        </p:nvSpPr>
        <p:spPr>
          <a:xfrm>
            <a:off x="4928128" y="5823284"/>
            <a:ext cx="4865577" cy="3713747"/>
          </a:xfrm>
          <a:custGeom>
            <a:avLst/>
            <a:gdLst/>
            <a:ahLst/>
            <a:cxnLst/>
            <a:rect l="l" t="t" r="r" b="b"/>
            <a:pathLst>
              <a:path w="4044779" h="4039723" extrusionOk="0">
                <a:moveTo>
                  <a:pt x="0" y="0"/>
                </a:moveTo>
                <a:lnTo>
                  <a:pt x="4044778" y="0"/>
                </a:lnTo>
                <a:lnTo>
                  <a:pt x="4044778" y="4039722"/>
                </a:lnTo>
                <a:lnTo>
                  <a:pt x="0" y="4039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20" name="Google Shape;363;p22"/>
          <p:cNvSpPr/>
          <p:nvPr/>
        </p:nvSpPr>
        <p:spPr>
          <a:xfrm>
            <a:off x="11165306" y="5029200"/>
            <a:ext cx="5486400" cy="4604083"/>
          </a:xfrm>
          <a:custGeom>
            <a:avLst/>
            <a:gdLst/>
            <a:ahLst/>
            <a:cxnLst/>
            <a:rect l="l" t="t" r="r" b="b"/>
            <a:pathLst>
              <a:path w="4621893" h="4650961" extrusionOk="0">
                <a:moveTo>
                  <a:pt x="0" y="0"/>
                </a:moveTo>
                <a:lnTo>
                  <a:pt x="4621893" y="0"/>
                </a:lnTo>
                <a:lnTo>
                  <a:pt x="4621893" y="4650961"/>
                </a:lnTo>
                <a:lnTo>
                  <a:pt x="0" y="4650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17" name="Oval 16"/>
          <p:cNvSpPr/>
          <p:nvPr/>
        </p:nvSpPr>
        <p:spPr>
          <a:xfrm>
            <a:off x="5342020" y="6112041"/>
            <a:ext cx="4005072" cy="31729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C.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Learning Resources</a:t>
            </a:r>
          </a:p>
          <a:p>
            <a:pPr algn="ctr"/>
            <a:r>
              <a:rPr lang="en-US" sz="2400" b="1" dirty="0">
                <a:solidFill>
                  <a:srgbClr val="AD3195"/>
                </a:solidFill>
              </a:rPr>
              <a:t>(Textbooks, Reference books &amp; e-Resources)</a:t>
            </a:r>
          </a:p>
        </p:txBody>
      </p:sp>
      <p:sp>
        <p:nvSpPr>
          <p:cNvPr id="18" name="Oval 17"/>
          <p:cNvSpPr/>
          <p:nvPr/>
        </p:nvSpPr>
        <p:spPr>
          <a:xfrm>
            <a:off x="12151894" y="5847347"/>
            <a:ext cx="4005072" cy="31729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D.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Course Assessment</a:t>
            </a:r>
          </a:p>
          <a:p>
            <a:pPr algn="ctr"/>
            <a:r>
              <a:rPr lang="en-US" sz="2400" b="1" dirty="0">
                <a:solidFill>
                  <a:srgbClr val="AD3195"/>
                </a:solidFill>
              </a:rPr>
              <a:t>(CIA &amp; ESE: Marks Distribution)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3"/>
          <p:cNvSpPr txBox="1"/>
          <p:nvPr/>
        </p:nvSpPr>
        <p:spPr>
          <a:xfrm>
            <a:off x="2075202" y="1147027"/>
            <a:ext cx="14330101" cy="1146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Course Nature and Credit</a:t>
            </a:r>
            <a:endParaRPr sz="1100" b="1" u="sng"/>
          </a:p>
        </p:txBody>
      </p:sp>
      <p:sp>
        <p:nvSpPr>
          <p:cNvPr id="18" name="Google Shape;800;p34"/>
          <p:cNvSpPr/>
          <p:nvPr/>
        </p:nvSpPr>
        <p:spPr>
          <a:xfrm>
            <a:off x="1491917" y="2327982"/>
            <a:ext cx="13475367" cy="2604965"/>
          </a:xfrm>
          <a:custGeom>
            <a:avLst/>
            <a:gdLst/>
            <a:ahLst/>
            <a:cxnLst/>
            <a:rect l="l" t="t" r="r" b="b"/>
            <a:pathLst>
              <a:path w="1166151" h="549151" extrusionOk="0">
                <a:moveTo>
                  <a:pt x="0" y="0"/>
                </a:moveTo>
                <a:lnTo>
                  <a:pt x="1166151" y="0"/>
                </a:lnTo>
                <a:lnTo>
                  <a:pt x="1166151" y="549151"/>
                </a:lnTo>
                <a:lnTo>
                  <a:pt x="0" y="54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494547" y="2430381"/>
          <a:ext cx="12135853" cy="2358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9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81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Credit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One Period / Lecture (Hour)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per Week for 15 Week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For Class Room Teaching-learning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		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1 Credit = 15 Period (15 Hrs)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For Laboratory Work / Field Work learning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		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1 Credit = 30 Period (30 Hrs)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Google Shape;800;p34"/>
          <p:cNvSpPr/>
          <p:nvPr/>
        </p:nvSpPr>
        <p:spPr>
          <a:xfrm rot="10800000">
            <a:off x="2430378" y="5079200"/>
            <a:ext cx="14277469" cy="4497935"/>
          </a:xfrm>
          <a:custGeom>
            <a:avLst/>
            <a:gdLst/>
            <a:ahLst/>
            <a:cxnLst/>
            <a:rect l="l" t="t" r="r" b="b"/>
            <a:pathLst>
              <a:path w="1166151" h="549151" extrusionOk="0">
                <a:moveTo>
                  <a:pt x="0" y="0"/>
                </a:moveTo>
                <a:lnTo>
                  <a:pt x="1166151" y="0"/>
                </a:lnTo>
                <a:lnTo>
                  <a:pt x="1166151" y="549151"/>
                </a:lnTo>
                <a:lnTo>
                  <a:pt x="0" y="54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2687050" y="5218369"/>
          <a:ext cx="13026192" cy="4149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8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AD3195"/>
                          </a:solidFill>
                        </a:rPr>
                        <a:t>Course Nature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AD3195"/>
                          </a:solidFill>
                        </a:rPr>
                        <a:t>&amp;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rgbClr val="AD3195"/>
                          </a:solidFill>
                        </a:rPr>
                        <a:t>Course Credit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For DSC, DSE and GE -  04 Credit / each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course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 For Theory Courses -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		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4 Periods per Week, Total 60 Periods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 Courses with  Laboratory work –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		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Theory – 3 Credit – 3 Periods per week (45 Hrs)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		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Practical – 1 Credit – 2 Periods per week (30 Hrs)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Wingdings" pitchFamily="2" charset="2"/>
                        <a:buChar char="Ø"/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 AEC, SEC and VAC -  2 Credit / each course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AEC and VAC – 2 Periods per week, Total 30 Periods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SEC – 1 Credit for theory (15 Hrs) + 1 Credit for Lab. / Field Work (30 Hrs)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7" name="Google Shape;387;p23"/>
          <p:cNvSpPr/>
          <p:nvPr/>
        </p:nvSpPr>
        <p:spPr>
          <a:xfrm rot="1736123">
            <a:off x="13025393" y="471176"/>
            <a:ext cx="2676736" cy="2825472"/>
          </a:xfrm>
          <a:custGeom>
            <a:avLst/>
            <a:gdLst/>
            <a:ahLst/>
            <a:cxnLst/>
            <a:rect l="l" t="t" r="r" b="b"/>
            <a:pathLst>
              <a:path w="2676736" h="2825472" extrusionOk="0">
                <a:moveTo>
                  <a:pt x="0" y="0"/>
                </a:moveTo>
                <a:lnTo>
                  <a:pt x="2676736" y="0"/>
                </a:lnTo>
                <a:lnTo>
                  <a:pt x="2676736" y="2825472"/>
                </a:lnTo>
                <a:lnTo>
                  <a:pt x="0" y="2825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8461" r="-25807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24" name="Google Shape;777;p34"/>
          <p:cNvSpPr/>
          <p:nvPr/>
        </p:nvSpPr>
        <p:spPr>
          <a:xfrm>
            <a:off x="0" y="7836667"/>
            <a:ext cx="3510380" cy="2871437"/>
          </a:xfrm>
          <a:custGeom>
            <a:avLst/>
            <a:gdLst/>
            <a:ahLst/>
            <a:cxnLst/>
            <a:rect l="l" t="t" r="r" b="b"/>
            <a:pathLst>
              <a:path w="963697" h="957272" extrusionOk="0">
                <a:moveTo>
                  <a:pt x="0" y="0"/>
                </a:moveTo>
                <a:lnTo>
                  <a:pt x="963697" y="0"/>
                </a:lnTo>
                <a:lnTo>
                  <a:pt x="963697" y="957272"/>
                </a:lnTo>
                <a:lnTo>
                  <a:pt x="0" y="957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D47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876926" y="2773677"/>
          <a:ext cx="14750716" cy="603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5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71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08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638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33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DSC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  <a:r>
                        <a:rPr lang="en-US" sz="2400" baseline="0" dirty="0"/>
                        <a:t>   </a:t>
                      </a:r>
                      <a:r>
                        <a:rPr lang="en-US" sz="2400" dirty="0"/>
                        <a:t>A/B/C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DSE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GE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AEC</a:t>
                      </a:r>
                    </a:p>
                    <a:p>
                      <a:pPr algn="ctr"/>
                      <a:r>
                        <a:rPr lang="en-US" sz="2400" dirty="0"/>
                        <a:t> 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VAC / SEC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Credits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A1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01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AEC – 01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  <a:p>
                      <a:pPr algn="ctr"/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Evs</a:t>
                      </a:r>
                      <a:r>
                        <a:rPr lang="en-US" sz="2400" dirty="0"/>
                        <a:t>/Eng/</a:t>
                      </a:r>
                      <a:r>
                        <a:rPr lang="en-US" sz="2400" dirty="0" err="1"/>
                        <a:t>Hn</a:t>
                      </a:r>
                      <a:r>
                        <a:rPr lang="en-US" sz="24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VAC – 01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B1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C1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A2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02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AEC – 02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  <a:p>
                      <a:pPr algn="ctr"/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Evs</a:t>
                      </a:r>
                      <a:r>
                        <a:rPr lang="en-US" sz="2400" dirty="0"/>
                        <a:t>/Eng/</a:t>
                      </a:r>
                      <a:r>
                        <a:rPr lang="en-US" sz="2400" dirty="0" err="1"/>
                        <a:t>Hn</a:t>
                      </a:r>
                      <a:r>
                        <a:rPr lang="en-US" sz="24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SEC – 01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B2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C2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7624">
                <a:tc gridSpan="6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Students</a:t>
                      </a:r>
                      <a:r>
                        <a:rPr lang="en-US" sz="3200" baseline="0" dirty="0"/>
                        <a:t> on exit – awarded </a:t>
                      </a:r>
                      <a:r>
                        <a:rPr lang="en-US" sz="3200" b="1" baseline="0" dirty="0"/>
                        <a:t>undergraduate Certificate </a:t>
                      </a:r>
                      <a:r>
                        <a:rPr lang="en-US" sz="3200" baseline="0" dirty="0"/>
                        <a:t>–</a:t>
                      </a:r>
                    </a:p>
                    <a:p>
                      <a:pPr algn="ctr"/>
                      <a:r>
                        <a:rPr lang="en-US" sz="3200" baseline="0" dirty="0"/>
                        <a:t>After Securing  requisite </a:t>
                      </a:r>
                      <a:r>
                        <a:rPr lang="en-US" sz="3200" b="1" baseline="0" dirty="0"/>
                        <a:t>44 credits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05" name="Google Shape;405;p24"/>
          <p:cNvSpPr/>
          <p:nvPr/>
        </p:nvSpPr>
        <p:spPr>
          <a:xfrm rot="19539096">
            <a:off x="680106" y="589175"/>
            <a:ext cx="1586802" cy="2349315"/>
          </a:xfrm>
          <a:custGeom>
            <a:avLst/>
            <a:gdLst/>
            <a:ahLst/>
            <a:cxnLst/>
            <a:rect l="l" t="t" r="r" b="b"/>
            <a:pathLst>
              <a:path w="3326277" h="4138447" extrusionOk="0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09" name="Google Shape;409;p24"/>
          <p:cNvSpPr/>
          <p:nvPr/>
        </p:nvSpPr>
        <p:spPr>
          <a:xfrm rot="4973944">
            <a:off x="-373830" y="7663876"/>
            <a:ext cx="2734643" cy="3359704"/>
          </a:xfrm>
          <a:custGeom>
            <a:avLst/>
            <a:gdLst/>
            <a:ahLst/>
            <a:cxnLst/>
            <a:rect l="l" t="t" r="r" b="b"/>
            <a:pathLst>
              <a:path w="2734643" h="3359704" extrusionOk="0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0" name="Google Shape;410;p24"/>
          <p:cNvSpPr/>
          <p:nvPr/>
        </p:nvSpPr>
        <p:spPr>
          <a:xfrm>
            <a:off x="15606001" y="8111435"/>
            <a:ext cx="3361784" cy="2523974"/>
          </a:xfrm>
          <a:custGeom>
            <a:avLst/>
            <a:gdLst/>
            <a:ahLst/>
            <a:cxnLst/>
            <a:rect l="l" t="t" r="r" b="b"/>
            <a:pathLst>
              <a:path w="3361784" h="2523974" extrusionOk="0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6588" b="-6249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1" name="Google Shape;411;p24"/>
          <p:cNvSpPr txBox="1"/>
          <p:nvPr/>
        </p:nvSpPr>
        <p:spPr>
          <a:xfrm>
            <a:off x="2935705" y="1289639"/>
            <a:ext cx="1347537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CCFUP for B.Sc. (Math. &amp; Life Sc.) &amp; B.A.</a:t>
            </a:r>
            <a:endParaRPr sz="800" b="1" u="sng"/>
          </a:p>
        </p:txBody>
      </p:sp>
      <p:sp>
        <p:nvSpPr>
          <p:cNvPr id="416" name="Google Shape;416;p24"/>
          <p:cNvSpPr txBox="1"/>
          <p:nvPr/>
        </p:nvSpPr>
        <p:spPr>
          <a:xfrm>
            <a:off x="1057422" y="1438517"/>
            <a:ext cx="11323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1</a:t>
            </a:r>
            <a:r>
              <a:rPr lang="en-US" sz="3600" b="0" i="0" u="none" strike="noStrike" cap="none" baseline="300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st</a:t>
            </a: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Year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27" name="Google Shape;473;p27"/>
          <p:cNvSpPr/>
          <p:nvPr/>
        </p:nvSpPr>
        <p:spPr>
          <a:xfrm rot="11490700">
            <a:off x="14936042" y="1191103"/>
            <a:ext cx="2325653" cy="1618661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876926" y="2773677"/>
          <a:ext cx="14750716" cy="6852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3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7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8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38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33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DSC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  <a:r>
                        <a:rPr lang="en-US" sz="2400" baseline="0" dirty="0"/>
                        <a:t>   </a:t>
                      </a:r>
                      <a:r>
                        <a:rPr lang="en-US" sz="2400" dirty="0"/>
                        <a:t>A/B/C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DSE /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GE 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AEC</a:t>
                      </a:r>
                    </a:p>
                    <a:p>
                      <a:pPr algn="ctr"/>
                      <a:r>
                        <a:rPr lang="en-US" sz="2400" dirty="0"/>
                        <a:t> 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VAC / SEC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Credits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A3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01</a:t>
                      </a:r>
                    </a:p>
                    <a:p>
                      <a:pPr algn="ctr"/>
                      <a:r>
                        <a:rPr lang="en-US" sz="2400" dirty="0"/>
                        <a:t>of A/B/S (4C) </a:t>
                      </a:r>
                    </a:p>
                    <a:p>
                      <a:pPr algn="ctr"/>
                      <a:r>
                        <a:rPr lang="en-US" sz="2400" dirty="0"/>
                        <a:t>or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03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AEC – 03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  <a:p>
                      <a:pPr algn="ctr"/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Evs</a:t>
                      </a:r>
                      <a:r>
                        <a:rPr lang="en-US" sz="2400" dirty="0"/>
                        <a:t>/Eng/</a:t>
                      </a:r>
                      <a:r>
                        <a:rPr lang="en-US" sz="2400" dirty="0" err="1"/>
                        <a:t>Hn</a:t>
                      </a:r>
                      <a:r>
                        <a:rPr lang="en-US" sz="24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VAC – 02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B3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C3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839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A4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DSE – 02</a:t>
                      </a:r>
                    </a:p>
                    <a:p>
                      <a:pPr algn="ctr"/>
                      <a:r>
                        <a:rPr lang="en-US" sz="2400" dirty="0"/>
                        <a:t>of A/B/S (4C) </a:t>
                      </a:r>
                    </a:p>
                    <a:p>
                      <a:pPr algn="ctr"/>
                      <a:r>
                        <a:rPr lang="en-US" sz="2400" dirty="0"/>
                        <a:t>or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GE – 04</a:t>
                      </a:r>
                    </a:p>
                    <a:p>
                      <a:pPr algn="ctr"/>
                      <a:r>
                        <a:rPr lang="en-US" sz="2400" dirty="0"/>
                        <a:t>(4C)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AEC – 04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Communicative Language / English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SEC – 02 </a:t>
                      </a:r>
                    </a:p>
                    <a:p>
                      <a:pPr algn="ctr"/>
                      <a:r>
                        <a:rPr lang="en-US" sz="2400" dirty="0"/>
                        <a:t>(2C)</a:t>
                      </a:r>
                    </a:p>
                    <a:p>
                      <a:pPr algn="ctr"/>
                      <a:r>
                        <a:rPr lang="en-US" sz="2400" dirty="0"/>
                        <a:t>From the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39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B4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2574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DSC C4 </a:t>
                      </a:r>
                      <a:r>
                        <a:rPr lang="en-US" sz="2400" dirty="0"/>
                        <a:t>– (4C)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7624">
                <a:tc gridSpan="5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Students</a:t>
                      </a:r>
                      <a:r>
                        <a:rPr lang="en-US" sz="3200" baseline="0" dirty="0"/>
                        <a:t> on exit – awarded </a:t>
                      </a:r>
                      <a:r>
                        <a:rPr lang="en-US" sz="3200" b="1" baseline="0" dirty="0"/>
                        <a:t>undergraduate Diploma </a:t>
                      </a:r>
                      <a:r>
                        <a:rPr lang="en-US" sz="3200" baseline="0" dirty="0"/>
                        <a:t>–</a:t>
                      </a:r>
                    </a:p>
                    <a:p>
                      <a:pPr algn="ctr"/>
                      <a:r>
                        <a:rPr lang="en-US" sz="3200" baseline="0" dirty="0"/>
                        <a:t>After Securing the requisite </a:t>
                      </a:r>
                      <a:r>
                        <a:rPr lang="en-US" sz="3200" b="1" baseline="0" dirty="0"/>
                        <a:t>84 credits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80 </a:t>
                      </a:r>
                    </a:p>
                    <a:p>
                      <a:pPr algn="ctr"/>
                      <a:r>
                        <a:rPr lang="en-US" sz="2400" b="1" dirty="0"/>
                        <a:t>Credits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05" name="Google Shape;405;p24"/>
          <p:cNvSpPr/>
          <p:nvPr/>
        </p:nvSpPr>
        <p:spPr>
          <a:xfrm rot="19539096">
            <a:off x="680106" y="589175"/>
            <a:ext cx="1586802" cy="2349315"/>
          </a:xfrm>
          <a:custGeom>
            <a:avLst/>
            <a:gdLst/>
            <a:ahLst/>
            <a:cxnLst/>
            <a:rect l="l" t="t" r="r" b="b"/>
            <a:pathLst>
              <a:path w="3326277" h="4138447" extrusionOk="0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09" name="Google Shape;409;p24"/>
          <p:cNvSpPr/>
          <p:nvPr/>
        </p:nvSpPr>
        <p:spPr>
          <a:xfrm rot="4973944">
            <a:off x="-373830" y="7663876"/>
            <a:ext cx="2734643" cy="3359704"/>
          </a:xfrm>
          <a:custGeom>
            <a:avLst/>
            <a:gdLst/>
            <a:ahLst/>
            <a:cxnLst/>
            <a:rect l="l" t="t" r="r" b="b"/>
            <a:pathLst>
              <a:path w="2734643" h="3359704" extrusionOk="0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0" name="Google Shape;410;p24"/>
          <p:cNvSpPr/>
          <p:nvPr/>
        </p:nvSpPr>
        <p:spPr>
          <a:xfrm>
            <a:off x="15606002" y="8724224"/>
            <a:ext cx="3361784" cy="2523974"/>
          </a:xfrm>
          <a:custGeom>
            <a:avLst/>
            <a:gdLst/>
            <a:ahLst/>
            <a:cxnLst/>
            <a:rect l="l" t="t" r="r" b="b"/>
            <a:pathLst>
              <a:path w="3361784" h="2523974" extrusionOk="0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6588" b="-6249"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  <p:sp>
        <p:nvSpPr>
          <p:cNvPr id="411" name="Google Shape;411;p24"/>
          <p:cNvSpPr txBox="1"/>
          <p:nvPr/>
        </p:nvSpPr>
        <p:spPr>
          <a:xfrm>
            <a:off x="2935705" y="1289639"/>
            <a:ext cx="13475370" cy="101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sng" strike="noStrike" cap="none" dirty="0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CCFUP for B.Sc. (Math. &amp; Life Sc.) &amp; B.A.</a:t>
            </a:r>
            <a:endParaRPr sz="800" b="1" u="sng"/>
          </a:p>
        </p:txBody>
      </p:sp>
      <p:sp>
        <p:nvSpPr>
          <p:cNvPr id="416" name="Google Shape;416;p24"/>
          <p:cNvSpPr txBox="1"/>
          <p:nvPr/>
        </p:nvSpPr>
        <p:spPr>
          <a:xfrm>
            <a:off x="1057422" y="1438517"/>
            <a:ext cx="11323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2</a:t>
            </a:r>
            <a:r>
              <a:rPr lang="en-US" sz="3600" baseline="300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nd</a:t>
            </a:r>
            <a:r>
              <a:rPr lang="en-US" sz="3600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r>
              <a:rPr lang="en-US" sz="3600" b="0" i="0" u="none" strike="noStrike" cap="none" dirty="0">
                <a:solidFill>
                  <a:srgbClr val="7030A0"/>
                </a:solidFill>
                <a:latin typeface="Sedgwick Ave"/>
                <a:ea typeface="Sedgwick Ave"/>
                <a:cs typeface="Sedgwick Ave"/>
                <a:sym typeface="Sedgwick Ave"/>
              </a:rPr>
              <a:t> Year</a:t>
            </a:r>
            <a:endParaRPr sz="800">
              <a:solidFill>
                <a:srgbClr val="7030A0"/>
              </a:solidFill>
            </a:endParaRPr>
          </a:p>
        </p:txBody>
      </p:sp>
      <p:sp>
        <p:nvSpPr>
          <p:cNvPr id="9" name="Google Shape;473;p27"/>
          <p:cNvSpPr/>
          <p:nvPr/>
        </p:nvSpPr>
        <p:spPr>
          <a:xfrm rot="11490700">
            <a:off x="14936042" y="1191103"/>
            <a:ext cx="2325653" cy="1618661"/>
          </a:xfrm>
          <a:custGeom>
            <a:avLst/>
            <a:gdLst/>
            <a:ahLst/>
            <a:cxnLst/>
            <a:rect l="l" t="t" r="r" b="b"/>
            <a:pathLst>
              <a:path w="2936144" h="2008940" extrusionOk="0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3892</Words>
  <Application>Microsoft Office PowerPoint</Application>
  <PresentationFormat>Custom</PresentationFormat>
  <Paragraphs>1232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Pangolin</vt:lpstr>
      <vt:lpstr>Sedgwick Ave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GOUSEWAK PRASAD</cp:lastModifiedBy>
  <cp:revision>77</cp:revision>
  <dcterms:modified xsi:type="dcterms:W3CDTF">2025-08-12T15:00:38Z</dcterms:modified>
</cp:coreProperties>
</file>